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8"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46" autoAdjust="0"/>
  </p:normalViewPr>
  <p:slideViewPr>
    <p:cSldViewPr>
      <p:cViewPr>
        <p:scale>
          <a:sx n="93" d="100"/>
          <a:sy n="93" d="100"/>
        </p:scale>
        <p:origin x="-1518"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0F038-E6E7-409E-BCCF-19CEAB0461CC}" type="datetimeFigureOut">
              <a:rPr lang="en-US" smtClean="0"/>
              <a:pPr/>
              <a:t>1/21/2014</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F1649-32E1-4AE8-ACBB-626668A5F22F}" type="slidenum">
              <a:rPr lang="en-US" smtClean="0"/>
              <a:pPr/>
              <a:t>‹N°›</a:t>
            </a:fld>
            <a:endParaRPr lang="en-US"/>
          </a:p>
        </p:txBody>
      </p:sp>
    </p:spTree>
    <p:extLst>
      <p:ext uri="{BB962C8B-B14F-4D97-AF65-F5344CB8AC3E}">
        <p14:creationId xmlns:p14="http://schemas.microsoft.com/office/powerpoint/2010/main" val="417440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7C2FF0D-EAFC-4EE3-A2C1-A7DB66642E2D}" type="slidenum">
              <a:rPr lang="fr-BE" smtClean="0"/>
              <a:pPr/>
              <a:t>1</a:t>
            </a:fld>
            <a:endParaRPr lang="fr-BE"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fr-FR" dirty="0" smtClean="0"/>
              <a:t>J’ai recentré le cadre et joué avec la largeur pour une mise en page qui me semblait meilleure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Au dernier point: est-ce aussi pour les pays de L’OCDE seulement</a:t>
            </a:r>
            <a:endParaRPr lang="en-GB" dirty="0"/>
          </a:p>
        </p:txBody>
      </p:sp>
      <p:sp>
        <p:nvSpPr>
          <p:cNvPr id="4" name="Espace réservé du numéro de diapositive 3"/>
          <p:cNvSpPr>
            <a:spLocks noGrp="1"/>
          </p:cNvSpPr>
          <p:nvPr>
            <p:ph type="sldNum" sz="quarter" idx="10"/>
          </p:nvPr>
        </p:nvSpPr>
        <p:spPr/>
        <p:txBody>
          <a:bodyPr/>
          <a:lstStyle/>
          <a:p>
            <a:fld id="{082F1649-32E1-4AE8-ACBB-626668A5F22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082F1649-32E1-4AE8-ACBB-626668A5F22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Image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2628900"/>
            <a:ext cx="26273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627313"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1175" y="431800"/>
            <a:ext cx="6921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388" y="6054725"/>
            <a:ext cx="1741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schemeClr val="bg1"/>
                </a:solidFill>
              </a:defRPr>
            </a:lvl1pPr>
          </a:lstStyle>
          <a:p>
            <a:fld id="{A877219F-4C26-42BC-AFB6-B9693116DA3E}" type="datetimeFigureOut">
              <a:rPr lang="en-US"/>
              <a:pPr/>
              <a:t>1/21/2014</a:t>
            </a:fld>
            <a:endParaRPr lang="en-US"/>
          </a:p>
        </p:txBody>
      </p:sp>
      <p:sp>
        <p:nvSpPr>
          <p:cNvPr id="11" name="Footer Placeholder 4"/>
          <p:cNvSpPr>
            <a:spLocks noGrp="1"/>
          </p:cNvSpPr>
          <p:nvPr>
            <p:ph type="ftr" sz="quarter" idx="11"/>
          </p:nvPr>
        </p:nvSpPr>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141472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lvl1pPr>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F6B51BEA-E3A3-4D51-88FC-F8741851784A}" type="datetimeFigureOut">
              <a:rPr lang="en-US"/>
              <a:pPr/>
              <a:t>1/21/2014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E6AD87-A13A-4005-BEC0-20ACAE3667F7}" type="slidenum">
              <a:rPr lang="en-US"/>
              <a:pPr/>
              <a:t>‹N°›</a:t>
            </a:fld>
            <a:endParaRPr lang="en-US"/>
          </a:p>
        </p:txBody>
      </p:sp>
    </p:spTree>
    <p:extLst>
      <p:ext uri="{BB962C8B-B14F-4D97-AF65-F5344CB8AC3E}">
        <p14:creationId xmlns:p14="http://schemas.microsoft.com/office/powerpoint/2010/main" val="234308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8" y="468313"/>
            <a:ext cx="69215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1260000" y="2928144"/>
            <a:ext cx="6624000" cy="1041311"/>
          </a:xfrm>
        </p:spPr>
        <p:txBody>
          <a:bodyPr>
            <a:spAutoFit/>
          </a:bodyPr>
          <a:lstStyle>
            <a:lvl1pPr algn="ctr">
              <a:lnSpc>
                <a:spcPts val="3700"/>
              </a:lnSpc>
              <a:defRPr sz="3700" b="0" i="0" cap="all" baseline="0">
                <a:solidFill>
                  <a:schemeClr val="bg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bg1"/>
                </a:solidFill>
              </a:defRPr>
            </a:lvl1pPr>
          </a:lstStyle>
          <a:p>
            <a:fld id="{47BFB458-8603-4844-A95D-8E69A3CF7C6C}" type="datetimeFigureOut">
              <a:rPr lang="en-US"/>
              <a:pPr/>
              <a:t>1/21/2014</a:t>
            </a:fld>
            <a:endParaRPr lang="en-US"/>
          </a:p>
        </p:txBody>
      </p:sp>
      <p:sp>
        <p:nvSpPr>
          <p:cNvPr id="6"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5"/>
          <p:cNvSpPr>
            <a:spLocks noGrp="1"/>
          </p:cNvSpPr>
          <p:nvPr>
            <p:ph type="sldNum" sz="quarter" idx="12"/>
          </p:nvPr>
        </p:nvSpPr>
        <p:spPr/>
        <p:txBody>
          <a:bodyPr/>
          <a:lstStyle>
            <a:lvl1pPr>
              <a:defRPr>
                <a:solidFill>
                  <a:schemeClr val="tx2"/>
                </a:solidFill>
              </a:defRPr>
            </a:lvl1pPr>
          </a:lstStyle>
          <a:p>
            <a:fld id="{8E5A407E-168A-43FB-98A8-733F7737094B}" type="slidenum">
              <a:rPr lang="en-US"/>
              <a:pPr/>
              <a:t>‹N°›</a:t>
            </a:fld>
            <a:endParaRPr lang="en-US"/>
          </a:p>
        </p:txBody>
      </p:sp>
    </p:spTree>
    <p:extLst>
      <p:ext uri="{BB962C8B-B14F-4D97-AF65-F5344CB8AC3E}">
        <p14:creationId xmlns:p14="http://schemas.microsoft.com/office/powerpoint/2010/main" val="2548537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 8"/>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p:cNvSpPr/>
          <p:nvPr/>
        </p:nvSpPr>
        <p:spPr bwMode="auto">
          <a:xfrm>
            <a:off x="503238" y="1306513"/>
            <a:ext cx="8154987" cy="0"/>
          </a:xfrm>
          <a:prstGeom prst="rect">
            <a:avLst/>
          </a:prstGeom>
          <a:noFill/>
          <a:ln w="6350" cap="flat" cmpd="sng" algn="ctr">
            <a:solidFill>
              <a:srgbClr val="727272"/>
            </a:solidFill>
            <a:prstDash val="solid"/>
            <a:miter lim="800000"/>
            <a:headEnd type="none" w="med" len="med"/>
            <a:tailEnd type="none" w="med" len="med"/>
          </a:ln>
          <a:effectLst/>
        </p:spPr>
        <p:txBody>
          <a:bodyPr wrap="none"/>
          <a:lstStyle/>
          <a:p>
            <a:pPr algn="ctr" eaLnBrk="0" hangingPunct="0"/>
            <a:endParaRPr lang="fr-FR" sz="2000">
              <a:latin typeface="Helvetica 65 Medium"/>
            </a:endParaRPr>
          </a:p>
        </p:txBody>
      </p:sp>
      <p:pic>
        <p:nvPicPr>
          <p:cNvPr id="1028" name="Image 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0063" y="287338"/>
            <a:ext cx="458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Placeholder 12"/>
          <p:cNvSpPr>
            <a:spLocks noGrp="1"/>
          </p:cNvSpPr>
          <p:nvPr>
            <p:ph type="body" idx="1"/>
          </p:nvPr>
        </p:nvSpPr>
        <p:spPr bwMode="auto">
          <a:xfrm>
            <a:off x="468313" y="1601788"/>
            <a:ext cx="8218487"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itle Placeholder 1"/>
          <p:cNvSpPr>
            <a:spLocks noGrp="1"/>
          </p:cNvSpPr>
          <p:nvPr>
            <p:ph type="title"/>
          </p:nvPr>
        </p:nvSpPr>
        <p:spPr bwMode="auto">
          <a:xfrm>
            <a:off x="1079500" y="238125"/>
            <a:ext cx="74168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Slide title</a:t>
            </a:r>
            <a:br>
              <a:rPr lang="en-US" smtClean="0"/>
            </a:br>
            <a:r>
              <a:rPr lang="en-US" smtClean="0"/>
              <a:t>Slide title can be extended to two lines</a:t>
            </a:r>
          </a:p>
        </p:txBody>
      </p:sp>
      <p:sp>
        <p:nvSpPr>
          <p:cNvPr id="26" name="Date Placeholder 3"/>
          <p:cNvSpPr>
            <a:spLocks noGrp="1"/>
          </p:cNvSpPr>
          <p:nvPr>
            <p:ph type="dt" sz="half" idx="2"/>
          </p:nvPr>
        </p:nvSpPr>
        <p:spPr>
          <a:xfrm>
            <a:off x="403225" y="6411913"/>
            <a:ext cx="900113"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fld id="{C33A7065-1432-4741-B6FD-B6EBAC2BE80D}" type="datetimeFigureOut">
              <a:rPr lang="en-US"/>
              <a:pPr/>
              <a:t>1/21/2014</a:t>
            </a:fld>
            <a:endParaRPr lang="en-US"/>
          </a:p>
        </p:txBody>
      </p:sp>
      <p:sp>
        <p:nvSpPr>
          <p:cNvPr id="27" name="Footer Placeholder 4"/>
          <p:cNvSpPr>
            <a:spLocks noGrp="1"/>
          </p:cNvSpPr>
          <p:nvPr>
            <p:ph type="ftr" sz="quarter" idx="3"/>
          </p:nvPr>
        </p:nvSpPr>
        <p:spPr>
          <a:xfrm>
            <a:off x="1368425" y="6411913"/>
            <a:ext cx="4679950"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endParaRPr lang="en-US"/>
          </a:p>
        </p:txBody>
      </p:sp>
      <p:sp>
        <p:nvSpPr>
          <p:cNvPr id="41"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numCol="1" anchor="t" anchorCtr="0" compatLnSpc="1">
            <a:prstTxWarp prst="textNoShape">
              <a:avLst/>
            </a:prstTxWarp>
          </a:bodyPr>
          <a:lstStyle>
            <a:lvl1pPr algn="r">
              <a:defRPr sz="1000">
                <a:solidFill>
                  <a:schemeClr val="bg1"/>
                </a:solidFill>
              </a:defRPr>
            </a:lvl1pPr>
          </a:lstStyle>
          <a:p>
            <a:fld id="{277C3016-0B5D-4818-A187-24D41E40CA7F}"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4" r:id="rId3"/>
  </p:sldLayoutIdLst>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Arial" pitchFamily="34" charset="0"/>
        </a:defRPr>
      </a:lvl2pPr>
      <a:lvl3pPr algn="l" rtl="0" fontAlgn="base">
        <a:spcBef>
          <a:spcPct val="0"/>
        </a:spcBef>
        <a:spcAft>
          <a:spcPct val="0"/>
        </a:spcAft>
        <a:defRPr sz="3200">
          <a:solidFill>
            <a:schemeClr val="tx1"/>
          </a:solidFill>
          <a:latin typeface="Arial" pitchFamily="34" charset="0"/>
        </a:defRPr>
      </a:lvl3pPr>
      <a:lvl4pPr algn="l" rtl="0" fontAlgn="base">
        <a:spcBef>
          <a:spcPct val="0"/>
        </a:spcBef>
        <a:spcAft>
          <a:spcPct val="0"/>
        </a:spcAft>
        <a:defRPr sz="3200">
          <a:solidFill>
            <a:schemeClr val="tx1"/>
          </a:solidFill>
          <a:latin typeface="Arial" pitchFamily="34" charset="0"/>
        </a:defRPr>
      </a:lvl4pPr>
      <a:lvl5pPr algn="l" rtl="0" fontAlgn="base">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p:titleStyle>
    <p:bodyStyle>
      <a:lvl1pPr marL="341313" indent="-341313" algn="l" rtl="0" fontAlgn="base">
        <a:spcBef>
          <a:spcPts val="763"/>
        </a:spcBef>
        <a:spcAft>
          <a:spcPct val="0"/>
        </a:spcAft>
        <a:buClr>
          <a:schemeClr val="tx1"/>
        </a:buClr>
        <a:buFont typeface="Arial" pitchFamily="34" charset="0"/>
        <a:buChar char="•"/>
        <a:defRPr sz="3200" kern="1200">
          <a:solidFill>
            <a:schemeClr val="tx1"/>
          </a:solidFill>
          <a:latin typeface="+mn-lt"/>
          <a:ea typeface="+mn-ea"/>
          <a:cs typeface="+mn-cs"/>
        </a:defRPr>
      </a:lvl1pPr>
      <a:lvl2pPr marL="741363" indent="-284163" algn="l" rtl="0" fontAlgn="base">
        <a:spcBef>
          <a:spcPts val="675"/>
        </a:spcBef>
        <a:spcAft>
          <a:spcPct val="0"/>
        </a:spcAft>
        <a:buClr>
          <a:schemeClr val="tx1"/>
        </a:buClr>
        <a:buFont typeface="Arial" pitchFamily="34" charset="0"/>
        <a:buChar char="–"/>
        <a:defRPr sz="2800" kern="1200">
          <a:solidFill>
            <a:schemeClr val="tx1"/>
          </a:solidFill>
          <a:latin typeface="+mn-lt"/>
          <a:ea typeface="+mn-ea"/>
          <a:cs typeface="+mn-cs"/>
        </a:defRPr>
      </a:lvl2pPr>
      <a:lvl3pPr marL="1144588" indent="-230188" algn="l" rtl="0" fontAlgn="base">
        <a:spcBef>
          <a:spcPts val="575"/>
        </a:spcBef>
        <a:spcAft>
          <a:spcPct val="0"/>
        </a:spcAft>
        <a:buClr>
          <a:schemeClr val="tx1"/>
        </a:buClr>
        <a:buFont typeface="Arial" pitchFamily="34" charset="0"/>
        <a:buChar char="•"/>
        <a:defRPr sz="2400" kern="1200">
          <a:solidFill>
            <a:schemeClr val="tx1"/>
          </a:solidFill>
          <a:latin typeface="+mn-lt"/>
          <a:ea typeface="+mn-ea"/>
          <a:cs typeface="+mn-cs"/>
        </a:defRPr>
      </a:lvl3pPr>
      <a:lvl4pPr marL="1601788" indent="-230188" algn="l" rtl="0" fontAlgn="base">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4pPr>
      <a:lvl5pPr marL="2058988" indent="-230188" algn="l" rtl="0" fontAlgn="base">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oecd.org/pisa/pisaproducts/pisa2006/pisadataanalysismanualspssandsassecondedition.htm" TargetMode="Externa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4.wmf"/><Relationship Id="rId5" Type="http://schemas.openxmlformats.org/officeDocument/2006/relationships/oleObject" Target="../embeddings/oleObject2.bin"/><Relationship Id="rId4" Type="http://schemas.openxmlformats.org/officeDocument/2006/relationships/image" Target="../media/image2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5.wmf"/></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3"/>
          <p:cNvSpPr>
            <a:spLocks noGrp="1" noChangeArrowheads="1"/>
          </p:cNvSpPr>
          <p:nvPr>
            <p:ph type="sldNum" sz="quarter" idx="4294967295"/>
          </p:nvPr>
        </p:nvSpPr>
        <p:spPr>
          <a:xfrm>
            <a:off x="6553200" y="6248400"/>
            <a:ext cx="2133600" cy="457200"/>
          </a:xfrm>
          <a:prstGeom prst="rect">
            <a:avLst/>
          </a:prstGeom>
        </p:spPr>
        <p:txBody>
          <a:bodyPr/>
          <a:lstStyle/>
          <a:p>
            <a:pPr>
              <a:defRPr/>
            </a:pPr>
            <a:fld id="{69063E2F-2150-4462-8784-262F52C321DD}" type="slidenum">
              <a:rPr lang="fr-BE"/>
              <a:pPr>
                <a:defRPr/>
              </a:pPr>
              <a:t>1</a:t>
            </a:fld>
            <a:endParaRPr lang="fr-BE"/>
          </a:p>
        </p:txBody>
      </p:sp>
      <p:sp>
        <p:nvSpPr>
          <p:cNvPr id="5" name="TextBox 4"/>
          <p:cNvSpPr txBox="1"/>
          <p:nvPr/>
        </p:nvSpPr>
        <p:spPr>
          <a:xfrm>
            <a:off x="971600" y="2339295"/>
            <a:ext cx="7740352" cy="2169825"/>
          </a:xfrm>
          <a:prstGeom prst="rect">
            <a:avLst/>
          </a:prstGeom>
          <a:noFill/>
        </p:spPr>
        <p:txBody>
          <a:bodyPr wrap="square" rtlCol="0">
            <a:spAutoFit/>
          </a:bodyPr>
          <a:lstStyle/>
          <a:p>
            <a:r>
              <a:rPr lang="en-GB" sz="4500" dirty="0" smtClean="0">
                <a:solidFill>
                  <a:schemeClr val="bg1"/>
                </a:solidFill>
                <a:latin typeface="+mj-lt"/>
              </a:rPr>
              <a:t>OECD Mean, OECD Average and Computation of Standard Errors on Differences</a:t>
            </a:r>
            <a:endParaRPr lang="en-US" sz="4500" dirty="0">
              <a:solidFill>
                <a:schemeClr val="bg1"/>
              </a:solidFill>
              <a:latin typeface="+mj-lt"/>
            </a:endParaRPr>
          </a:p>
        </p:txBody>
      </p:sp>
      <p:pic>
        <p:nvPicPr>
          <p:cNvPr id="10" name="Picture 2"/>
          <p:cNvPicPr>
            <a:picLocks noChangeAspect="1" noChangeArrowheads="1"/>
          </p:cNvPicPr>
          <p:nvPr/>
        </p:nvPicPr>
        <p:blipFill>
          <a:blip r:embed="rId3" cstate="print"/>
          <a:srcRect/>
          <a:stretch>
            <a:fillRect/>
          </a:stretch>
        </p:blipFill>
        <p:spPr bwMode="auto">
          <a:xfrm>
            <a:off x="467544" y="4501852"/>
            <a:ext cx="1571625" cy="2095500"/>
          </a:xfrm>
          <a:prstGeom prst="rect">
            <a:avLst/>
          </a:prstGeom>
          <a:noFill/>
          <a:ln w="9525">
            <a:noFill/>
            <a:miter lim="800000"/>
            <a:headEnd/>
            <a:tailEnd/>
          </a:ln>
        </p:spPr>
      </p:pic>
      <p:pic>
        <p:nvPicPr>
          <p:cNvPr id="11" name="Picture 3"/>
          <p:cNvPicPr>
            <a:picLocks noChangeAspect="1" noChangeArrowheads="1"/>
          </p:cNvPicPr>
          <p:nvPr/>
        </p:nvPicPr>
        <p:blipFill>
          <a:blip r:embed="rId4" cstate="print"/>
          <a:srcRect/>
          <a:stretch>
            <a:fillRect/>
          </a:stretch>
        </p:blipFill>
        <p:spPr bwMode="auto">
          <a:xfrm>
            <a:off x="7308304" y="116632"/>
            <a:ext cx="1552575" cy="2190750"/>
          </a:xfrm>
          <a:prstGeom prst="rect">
            <a:avLst/>
          </a:prstGeom>
          <a:noFill/>
          <a:ln w="9525">
            <a:noFill/>
            <a:miter lim="800000"/>
            <a:headEnd/>
            <a:tailEnd/>
          </a:ln>
        </p:spPr>
      </p:pic>
      <p:sp>
        <p:nvSpPr>
          <p:cNvPr id="7" name="Subtitle 6"/>
          <p:cNvSpPr>
            <a:spLocks noGrp="1"/>
          </p:cNvSpPr>
          <p:nvPr>
            <p:ph type="subTitle" idx="1"/>
          </p:nvPr>
        </p:nvSpPr>
        <p:spPr/>
        <p:txBody>
          <a:bodyPr/>
          <a:lstStyle/>
          <a:p>
            <a:endParaRPr lang="en-US" dirty="0"/>
          </a:p>
        </p:txBody>
      </p:sp>
      <p:sp>
        <p:nvSpPr>
          <p:cNvPr id="12" name="Subtitle 2"/>
          <p:cNvSpPr txBox="1">
            <a:spLocks/>
          </p:cNvSpPr>
          <p:nvPr/>
        </p:nvSpPr>
        <p:spPr bwMode="auto">
          <a:xfrm>
            <a:off x="2267744" y="5735578"/>
            <a:ext cx="4283695" cy="86177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0000" tIns="45720" rIns="90000" bIns="45720" numCol="1" anchor="t" anchorCtr="0" compatLnSpc="1">
            <a:prstTxWarp prst="textNoShape">
              <a:avLst/>
            </a:prstTxWarp>
            <a:spAutoFit/>
          </a:bodyPr>
          <a:lstStyle/>
          <a:p>
            <a:pPr marL="0" marR="0" lvl="0" indent="0" algn="l" defTabSz="914400" rtl="0" eaLnBrk="1" fontAlgn="base" latinLnBrk="0" hangingPunct="1">
              <a:lnSpc>
                <a:spcPts val="2000"/>
              </a:lnSpc>
              <a:spcBef>
                <a:spcPct val="0"/>
              </a:spcBef>
              <a:spcAft>
                <a:spcPct val="0"/>
              </a:spcAft>
              <a:buClr>
                <a:schemeClr val="tx1"/>
              </a:buClr>
              <a:buSzTx/>
              <a:buFont typeface="Arial" pitchFamily="34" charset="0"/>
              <a:buNone/>
              <a:tabLst/>
              <a:defRPr/>
            </a:pPr>
            <a:endParaRPr kumimoji="0" lang="fr-FR" sz="1800" b="0" i="0" u="none" strike="noStrike" kern="1200" cap="none" spc="0" normalizeH="0" baseline="0" noProof="0" smtClean="0">
              <a:ln>
                <a:noFill/>
              </a:ln>
              <a:solidFill>
                <a:schemeClr val="bg1">
                  <a:lumMod val="50000"/>
                </a:schemeClr>
              </a:solidFill>
              <a:effectLst/>
              <a:uLnTx/>
              <a:uFillTx/>
              <a:latin typeface="+mj-lt"/>
              <a:ea typeface="+mn-ea"/>
              <a:cs typeface="+mn-cs"/>
            </a:endParaRPr>
          </a:p>
          <a:p>
            <a:pPr marL="0" marR="0" lvl="0" indent="0" algn="l" defTabSz="914400" rtl="0" eaLnBrk="1" fontAlgn="base" latinLnBrk="0" hangingPunct="1">
              <a:lnSpc>
                <a:spcPts val="2000"/>
              </a:lnSpc>
              <a:spcBef>
                <a:spcPct val="0"/>
              </a:spcBef>
              <a:spcAft>
                <a:spcPct val="0"/>
              </a:spcAft>
              <a:buClr>
                <a:schemeClr val="tx1"/>
              </a:buClr>
              <a:buSzTx/>
              <a:buFont typeface="Arial" pitchFamily="34" charset="0"/>
              <a:buNone/>
              <a:tabLst/>
              <a:defRPr/>
            </a:pPr>
            <a:r>
              <a:rPr kumimoji="0" lang="fr-FR" sz="1800" b="0" i="0" u="none" strike="noStrike" kern="1200" cap="none" spc="0" normalizeH="0" baseline="0" noProof="0" smtClean="0">
                <a:ln>
                  <a:noFill/>
                </a:ln>
                <a:solidFill>
                  <a:srgbClr val="002060"/>
                </a:solidFill>
                <a:effectLst/>
                <a:uLnTx/>
                <a:uFillTx/>
                <a:latin typeface="+mj-lt"/>
                <a:ea typeface="+mn-ea"/>
                <a:cs typeface="+mn-cs"/>
              </a:rPr>
              <a:t>Guide to the </a:t>
            </a:r>
            <a:r>
              <a:rPr kumimoji="0" lang="fr-FR" sz="1800" b="0" i="0" u="none" strike="noStrike" kern="1200" cap="none" spc="0" normalizeH="0" baseline="0" noProof="0" smtClean="0">
                <a:ln>
                  <a:noFill/>
                </a:ln>
                <a:solidFill>
                  <a:schemeClr val="bg1"/>
                </a:solidFill>
                <a:effectLst/>
                <a:uLnTx/>
                <a:uFillTx/>
                <a:latin typeface="+mj-lt"/>
                <a:ea typeface="+mn-ea"/>
                <a:cs typeface="+mn-cs"/>
                <a:hlinkClick r:id="rId5"/>
              </a:rPr>
              <a:t>PISA Data Analysis Manual</a:t>
            </a:r>
            <a:endParaRPr kumimoji="0" lang="fr-FR" sz="1800" b="0" i="0" u="none" strike="noStrike" kern="1200" cap="none" spc="0" normalizeH="0" baseline="0" noProof="0" smtClean="0">
              <a:ln>
                <a:noFill/>
              </a:ln>
              <a:solidFill>
                <a:schemeClr val="bg1"/>
              </a:solidFill>
              <a:effectLst/>
              <a:uLnTx/>
              <a:uFillTx/>
              <a:latin typeface="+mj-lt"/>
              <a:ea typeface="+mn-ea"/>
              <a:cs typeface="+mn-cs"/>
            </a:endParaRPr>
          </a:p>
          <a:p>
            <a:pPr marL="0" marR="0" lvl="0" indent="0" algn="l" defTabSz="914400" rtl="0" eaLnBrk="1" fontAlgn="base" latinLnBrk="0" hangingPunct="1">
              <a:lnSpc>
                <a:spcPts val="2000"/>
              </a:lnSpc>
              <a:spcBef>
                <a:spcPct val="0"/>
              </a:spcBef>
              <a:spcAft>
                <a:spcPct val="0"/>
              </a:spcAft>
              <a:buClr>
                <a:schemeClr val="tx1"/>
              </a:buClr>
              <a:buSzTx/>
              <a:buFont typeface="Arial" pitchFamily="34" charset="0"/>
              <a:buNone/>
              <a:tabLst/>
              <a:defRPr/>
            </a:pPr>
            <a:endParaRPr kumimoji="0" lang="fr-FR" sz="1800" b="0" i="0" u="none" strike="noStrike" kern="1200" cap="none" spc="0" normalizeH="0" baseline="0" noProof="0" dirty="0" smtClean="0">
              <a:ln>
                <a:noFill/>
              </a:ln>
              <a:solidFill>
                <a:schemeClr val="bg1"/>
              </a:solidFill>
              <a:effectLst/>
              <a:uLnTx/>
              <a:uFillTx/>
              <a:latin typeface="+mj-lt"/>
              <a:ea typeface="+mn-ea"/>
              <a:cs typeface="+mn-cs"/>
            </a:endParaRPr>
          </a:p>
        </p:txBody>
      </p:sp>
    </p:spTree>
    <p:extLst>
      <p:ext uri="{BB962C8B-B14F-4D97-AF65-F5344CB8AC3E}">
        <p14:creationId xmlns:p14="http://schemas.microsoft.com/office/powerpoint/2010/main" val="1314097458"/>
      </p:ext>
    </p:extLst>
  </p:cSld>
  <p:clrMapOvr>
    <a:masterClrMapping/>
  </p:clrMapOvr>
  <mc:AlternateContent xmlns:mc="http://schemas.openxmlformats.org/markup-compatibility/2006" xmlns:p14="http://schemas.microsoft.com/office/powerpoint/2010/main">
    <mc:Choice Requires="p14">
      <p:transition spd="slow" p14:dur="2000" advTm="9296"/>
    </mc:Choice>
    <mc:Fallback xmlns="">
      <p:transition spd="slow" advTm="929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1539180"/>
          </a:xfrm>
        </p:spPr>
        <p:txBody>
          <a:bodyPr/>
          <a:lstStyle/>
          <a:p>
            <a:r>
              <a:rPr lang="en-US" sz="2400" dirty="0" smtClean="0"/>
              <a:t>How to compute the OECD Average in 2009:</a:t>
            </a:r>
          </a:p>
          <a:p>
            <a:pPr lvl="1"/>
            <a:r>
              <a:rPr lang="en-US" sz="2400" dirty="0" smtClean="0"/>
              <a:t>Let                           or any other statistic estimates</a:t>
            </a:r>
          </a:p>
          <a:p>
            <a:r>
              <a:rPr lang="en-US" sz="2400" dirty="0" smtClean="0"/>
              <a:t>Mathematically, the OECD average is equal to:</a:t>
            </a:r>
            <a:endParaRPr lang="en-US" sz="2400" dirty="0"/>
          </a:p>
        </p:txBody>
      </p:sp>
      <p:sp>
        <p:nvSpPr>
          <p:cNvPr id="4" name="Titre 2"/>
          <p:cNvSpPr txBox="1">
            <a:spLocks/>
          </p:cNvSpPr>
          <p:nvPr/>
        </p:nvSpPr>
        <p:spPr bwMode="auto">
          <a:xfrm>
            <a:off x="1232400" y="390000"/>
            <a:ext cx="7416000" cy="10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Arial" pitchFamily="34" charset="0"/>
              </a:defRPr>
            </a:lvl2pPr>
            <a:lvl3pPr algn="l" rtl="0" fontAlgn="base">
              <a:spcBef>
                <a:spcPct val="0"/>
              </a:spcBef>
              <a:spcAft>
                <a:spcPct val="0"/>
              </a:spcAft>
              <a:defRPr sz="3200">
                <a:solidFill>
                  <a:schemeClr val="tx1"/>
                </a:solidFill>
                <a:latin typeface="Arial" pitchFamily="34" charset="0"/>
              </a:defRPr>
            </a:lvl3pPr>
            <a:lvl4pPr algn="l" rtl="0" fontAlgn="base">
              <a:spcBef>
                <a:spcPct val="0"/>
              </a:spcBef>
              <a:spcAft>
                <a:spcPct val="0"/>
              </a:spcAft>
              <a:defRPr sz="3200">
                <a:solidFill>
                  <a:schemeClr val="tx1"/>
                </a:solidFill>
                <a:latin typeface="Arial" pitchFamily="34" charset="0"/>
              </a:defRPr>
            </a:lvl4pPr>
            <a:lvl5pPr algn="l" rtl="0" fontAlgn="base">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a:lstStyle>
          <a:p>
            <a:r>
              <a:rPr lang="en-US" dirty="0" smtClean="0"/>
              <a:t>OECD Average, OECD Total</a:t>
            </a:r>
            <a:endParaRPr lang="en-US" dirty="0"/>
          </a:p>
        </p:txBody>
      </p:sp>
      <p:graphicFrame>
        <p:nvGraphicFramePr>
          <p:cNvPr id="5" name="Objet 4"/>
          <p:cNvGraphicFramePr>
            <a:graphicFrameLocks noChangeAspect="1"/>
          </p:cNvGraphicFramePr>
          <p:nvPr>
            <p:extLst>
              <p:ext uri="{D42A27DB-BD31-4B8C-83A1-F6EECF244321}">
                <p14:modId xmlns:p14="http://schemas.microsoft.com/office/powerpoint/2010/main" val="3935548833"/>
              </p:ext>
            </p:extLst>
          </p:nvPr>
        </p:nvGraphicFramePr>
        <p:xfrm>
          <a:off x="1852619" y="2077771"/>
          <a:ext cx="1546278" cy="432048"/>
        </p:xfrm>
        <a:graphic>
          <a:graphicData uri="http://schemas.openxmlformats.org/presentationml/2006/ole">
            <mc:AlternateContent xmlns:mc="http://schemas.openxmlformats.org/markup-compatibility/2006">
              <mc:Choice xmlns:v="urn:schemas-microsoft-com:vml" Requires="v">
                <p:oleObj spid="_x0000_s73812" name="Équation" r:id="rId3" imgW="863225" imgH="241195" progId="Equation.3">
                  <p:embed/>
                </p:oleObj>
              </mc:Choice>
              <mc:Fallback>
                <p:oleObj name="Équation" r:id="rId3" imgW="863225" imgH="241195" progId="Equation.3">
                  <p:embed/>
                  <p:pic>
                    <p:nvPicPr>
                      <p:cNvPr id="0" name="Picture 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619" y="2077771"/>
                        <a:ext cx="1546278"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1148657268"/>
              </p:ext>
            </p:extLst>
          </p:nvPr>
        </p:nvGraphicFramePr>
        <p:xfrm>
          <a:off x="1262063" y="3141663"/>
          <a:ext cx="1770062" cy="792162"/>
        </p:xfrm>
        <a:graphic>
          <a:graphicData uri="http://schemas.openxmlformats.org/presentationml/2006/ole">
            <mc:AlternateContent xmlns:mc="http://schemas.openxmlformats.org/markup-compatibility/2006">
              <mc:Choice xmlns:v="urn:schemas-microsoft-com:vml" Requires="v">
                <p:oleObj spid="_x0000_s73813" name="Équation" r:id="rId5" imgW="965160" imgH="431640" progId="Equation.3">
                  <p:embed/>
                </p:oleObj>
              </mc:Choice>
              <mc:Fallback>
                <p:oleObj name="Équation" r:id="rId5" imgW="965160" imgH="431640" progId="Equation.3">
                  <p:embed/>
                  <p:pic>
                    <p:nvPicPr>
                      <p:cNvPr id="0" name="Picture 8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2063" y="3141663"/>
                        <a:ext cx="1770062"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Espace réservé du contenu 3"/>
          <p:cNvGraphicFramePr>
            <a:graphicFrameLocks/>
          </p:cNvGraphicFramePr>
          <p:nvPr>
            <p:extLst>
              <p:ext uri="{D42A27DB-BD31-4B8C-83A1-F6EECF244321}">
                <p14:modId xmlns:p14="http://schemas.microsoft.com/office/powerpoint/2010/main" val="4028559403"/>
              </p:ext>
            </p:extLst>
          </p:nvPr>
        </p:nvGraphicFramePr>
        <p:xfrm>
          <a:off x="899592" y="4293096"/>
          <a:ext cx="7272807" cy="2214880"/>
        </p:xfrm>
        <a:graphic>
          <a:graphicData uri="http://schemas.openxmlformats.org/drawingml/2006/table">
            <a:tbl>
              <a:tblPr firstRow="1" bandRow="1">
                <a:tableStyleId>{5940675A-B579-460E-94D1-54222C63F5DA}</a:tableStyleId>
              </a:tblPr>
              <a:tblGrid>
                <a:gridCol w="2424269"/>
                <a:gridCol w="2424269"/>
                <a:gridCol w="2424269"/>
              </a:tblGrid>
              <a:tr h="370840">
                <a:tc>
                  <a:txBody>
                    <a:bodyPr/>
                    <a:lstStyle/>
                    <a:p>
                      <a:pPr algn="ctr"/>
                      <a:r>
                        <a:rPr lang="en-US" sz="1400" b="1" i="1" noProof="0" dirty="0" smtClean="0"/>
                        <a:t>Statistical</a:t>
                      </a:r>
                      <a:r>
                        <a:rPr lang="en-US" sz="1400" b="1" i="1" baseline="0" noProof="0" dirty="0" smtClean="0"/>
                        <a:t> indicators</a:t>
                      </a:r>
                      <a:endParaRPr lang="en-US" sz="1400" b="1" i="1" noProof="0" dirty="0"/>
                    </a:p>
                  </a:txBody>
                  <a:tcPr/>
                </a:tc>
                <a:tc>
                  <a:txBody>
                    <a:bodyPr/>
                    <a:lstStyle/>
                    <a:p>
                      <a:pPr algn="ctr"/>
                      <a:r>
                        <a:rPr lang="en-US" sz="1400" b="1" i="1" noProof="0" dirty="0" smtClean="0"/>
                        <a:t>PISA</a:t>
                      </a:r>
                      <a:r>
                        <a:rPr lang="en-US" sz="1400" b="1" i="1" baseline="0" noProof="0" dirty="0" smtClean="0"/>
                        <a:t> </a:t>
                      </a:r>
                      <a:r>
                        <a:rPr lang="en-US" sz="1400" b="1" i="1" noProof="0" dirty="0" smtClean="0"/>
                        <a:t>2000 procedure:</a:t>
                      </a:r>
                    </a:p>
                    <a:p>
                      <a:pPr algn="ctr"/>
                      <a:r>
                        <a:rPr lang="en-US" sz="1400" b="1" i="1" noProof="0" dirty="0" smtClean="0"/>
                        <a:t>Replicates</a:t>
                      </a:r>
                      <a:r>
                        <a:rPr lang="en-US" sz="1400" b="1" i="1" baseline="0" noProof="0" dirty="0" smtClean="0"/>
                        <a:t> on the pool data set</a:t>
                      </a:r>
                      <a:endParaRPr lang="en-US" sz="1400" b="1" i="1" noProof="0" dirty="0"/>
                    </a:p>
                  </a:txBody>
                  <a:tcPr/>
                </a:tc>
                <a:tc>
                  <a:txBody>
                    <a:bodyPr/>
                    <a:lstStyle/>
                    <a:p>
                      <a:pPr algn="ctr"/>
                      <a:r>
                        <a:rPr lang="en-US" sz="1400" b="1" i="1" noProof="0" dirty="0" smtClean="0"/>
                        <a:t>PISA 2009 procedure:</a:t>
                      </a:r>
                    </a:p>
                    <a:p>
                      <a:pPr algn="ctr"/>
                      <a:r>
                        <a:rPr lang="en-US" sz="1400" b="1" i="1" noProof="0" dirty="0" smtClean="0"/>
                        <a:t>Arithmetic mean</a:t>
                      </a:r>
                      <a:endParaRPr lang="en-US" sz="1400" b="1" i="1" noProof="0" dirty="0"/>
                    </a:p>
                  </a:txBody>
                  <a:tcPr/>
                </a:tc>
              </a:tr>
              <a:tr h="370840">
                <a:tc>
                  <a:txBody>
                    <a:bodyPr/>
                    <a:lstStyle/>
                    <a:p>
                      <a:r>
                        <a:rPr lang="en-US" sz="1400" noProof="0" smtClean="0"/>
                        <a:t>Mean</a:t>
                      </a:r>
                      <a:endParaRPr lang="en-US" sz="1400" noProof="0"/>
                    </a:p>
                  </a:txBody>
                  <a:tcPr/>
                </a:tc>
                <a:tc>
                  <a:txBody>
                    <a:bodyPr/>
                    <a:lstStyle/>
                    <a:p>
                      <a:pPr algn="ctr"/>
                      <a:r>
                        <a:rPr lang="en-US" sz="1400" noProof="0" smtClean="0"/>
                        <a:t>493.4 (0.49)</a:t>
                      </a:r>
                      <a:endParaRPr lang="en-US" sz="1400" noProof="0"/>
                    </a:p>
                  </a:txBody>
                  <a:tcPr/>
                </a:tc>
                <a:tc>
                  <a:txBody>
                    <a:bodyPr/>
                    <a:lstStyle/>
                    <a:p>
                      <a:pPr algn="ctr"/>
                      <a:r>
                        <a:rPr lang="en-US" sz="1400" noProof="0" dirty="0" smtClean="0"/>
                        <a:t>493.4 (?)</a:t>
                      </a:r>
                      <a:endParaRPr lang="en-US" sz="1400" noProof="0" dirty="0"/>
                    </a:p>
                  </a:txBody>
                  <a:tcPr/>
                </a:tc>
              </a:tr>
              <a:tr h="370840">
                <a:tc>
                  <a:txBody>
                    <a:bodyPr/>
                    <a:lstStyle/>
                    <a:p>
                      <a:r>
                        <a:rPr lang="en-US" sz="1400" noProof="0" smtClean="0"/>
                        <a:t>Regression Intercept</a:t>
                      </a:r>
                      <a:endParaRPr lang="en-US" sz="1400" noProof="0"/>
                    </a:p>
                  </a:txBody>
                  <a:tcPr/>
                </a:tc>
                <a:tc>
                  <a:txBody>
                    <a:bodyPr/>
                    <a:lstStyle/>
                    <a:p>
                      <a:pPr algn="ctr"/>
                      <a:r>
                        <a:rPr lang="en-US" sz="1400" noProof="0" smtClean="0"/>
                        <a:t>494.7 (0.41)</a:t>
                      </a:r>
                      <a:endParaRPr lang="en-US" sz="1400" noProof="0"/>
                    </a:p>
                  </a:txBody>
                  <a:tcPr/>
                </a:tc>
                <a:tc>
                  <a:txBody>
                    <a:bodyPr/>
                    <a:lstStyle/>
                    <a:p>
                      <a:pPr algn="ctr"/>
                      <a:r>
                        <a:rPr lang="en-US" sz="1400" noProof="0" dirty="0" smtClean="0"/>
                        <a:t>493.9 (?)</a:t>
                      </a:r>
                      <a:endParaRPr lang="en-US" sz="1400" noProof="0" dirty="0"/>
                    </a:p>
                  </a:txBody>
                  <a:tcPr/>
                </a:tc>
              </a:tr>
              <a:tr h="370840">
                <a:tc>
                  <a:txBody>
                    <a:bodyPr/>
                    <a:lstStyle/>
                    <a:p>
                      <a:r>
                        <a:rPr lang="en-US" sz="1400" noProof="0" smtClean="0"/>
                        <a:t>Regression ESCS</a:t>
                      </a:r>
                      <a:r>
                        <a:rPr lang="en-US" sz="1400" baseline="0" noProof="0" smtClean="0"/>
                        <a:t> coefficient</a:t>
                      </a:r>
                      <a:endParaRPr lang="en-US" sz="1400" noProof="0"/>
                    </a:p>
                  </a:txBody>
                  <a:tcPr/>
                </a:tc>
                <a:tc>
                  <a:txBody>
                    <a:bodyPr/>
                    <a:lstStyle/>
                    <a:p>
                      <a:pPr algn="ctr"/>
                      <a:r>
                        <a:rPr lang="en-US" sz="1400" noProof="0" smtClean="0"/>
                        <a:t>37.2 (0.34)</a:t>
                      </a:r>
                      <a:endParaRPr lang="en-US" sz="1400" noProof="0"/>
                    </a:p>
                  </a:txBody>
                  <a:tcPr/>
                </a:tc>
                <a:tc>
                  <a:txBody>
                    <a:bodyPr/>
                    <a:lstStyle/>
                    <a:p>
                      <a:pPr algn="ctr"/>
                      <a:r>
                        <a:rPr lang="en-US" sz="1400" noProof="0" dirty="0" smtClean="0"/>
                        <a:t>38.3 (?)</a:t>
                      </a:r>
                      <a:endParaRPr lang="en-US" sz="1400" noProof="0" dirty="0"/>
                    </a:p>
                  </a:txBody>
                  <a:tcPr/>
                </a:tc>
              </a:tr>
              <a:tr h="370840">
                <a:tc>
                  <a:txBody>
                    <a:bodyPr/>
                    <a:lstStyle/>
                    <a:p>
                      <a:r>
                        <a:rPr lang="en-US" sz="1400" noProof="0" smtClean="0"/>
                        <a:t>Regression R²</a:t>
                      </a:r>
                      <a:endParaRPr lang="en-US" sz="1400" noProof="0"/>
                    </a:p>
                  </a:txBody>
                  <a:tcPr/>
                </a:tc>
                <a:tc>
                  <a:txBody>
                    <a:bodyPr/>
                    <a:lstStyle/>
                    <a:p>
                      <a:pPr algn="ctr"/>
                      <a:r>
                        <a:rPr lang="en-US" sz="1400" noProof="0" smtClean="0"/>
                        <a:t>0.15 (0.00)</a:t>
                      </a:r>
                      <a:endParaRPr lang="en-US" sz="1400" noProof="0"/>
                    </a:p>
                  </a:txBody>
                  <a:tcPr/>
                </a:tc>
                <a:tc>
                  <a:txBody>
                    <a:bodyPr/>
                    <a:lstStyle/>
                    <a:p>
                      <a:pPr algn="ctr"/>
                      <a:r>
                        <a:rPr lang="en-US" sz="1400" noProof="0" dirty="0" smtClean="0"/>
                        <a:t>0.14 (?)</a:t>
                      </a:r>
                      <a:endParaRPr lang="en-US" sz="1400" noProof="0" dirty="0"/>
                    </a:p>
                  </a:txBody>
                  <a:tcPr/>
                </a:tc>
              </a:tr>
            </a:tbl>
          </a:graphicData>
        </a:graphic>
      </p:graphicFrame>
    </p:spTree>
    <p:extLst>
      <p:ext uri="{BB962C8B-B14F-4D97-AF65-F5344CB8AC3E}">
        <p14:creationId xmlns:p14="http://schemas.microsoft.com/office/powerpoint/2010/main" val="574799361"/>
      </p:ext>
    </p:extLst>
  </p:cSld>
  <p:clrMapOvr>
    <a:masterClrMapping/>
  </p:clrMapOvr>
  <mc:AlternateContent xmlns:mc="http://schemas.openxmlformats.org/markup-compatibility/2006" xmlns:p14="http://schemas.microsoft.com/office/powerpoint/2010/main">
    <mc:Choice Requires="p14">
      <p:transition spd="slow" p14:dur="2000" advTm="183281"/>
    </mc:Choice>
    <mc:Fallback xmlns="">
      <p:transition spd="slow" advTm="183281"/>
    </mc:Fallback>
  </mc:AlternateContent>
  <p:timing>
    <p:tnLst>
      <p:par>
        <p:cTn id="1" dur="indefinite" restart="never" nodeType="tmRoot"/>
      </p:par>
    </p:tnLst>
  </p:timing>
  <p:extLst mod="1">
    <p:ext uri="{3A86A75C-4F4B-4683-9AE1-C65F6400EC91}">
      <p14:laserTraceLst xmlns:p14="http://schemas.microsoft.com/office/powerpoint/2010/main">
        <p14:tracePtLst>
          <p14:tracePt t="65578" x="2422525" y="2506663"/>
          <p14:tracePt t="65721" x="0" y="0"/>
        </p14:tracePtLst>
        <p14:tracePtLst>
          <p14:tracePt t="67716" x="2682875" y="2492375"/>
          <p14:tracePt t="67861" x="0" y="0"/>
        </p14:tracePtLst>
        <p14:tracePtLst>
          <p14:tracePt t="70376" x="2949575" y="2492375"/>
          <p14:tracePt t="70524" x="0" y="0"/>
        </p14:tracePtLst>
        <p14:tracePtLst>
          <p14:tracePt t="71976" x="3200400" y="2484438"/>
          <p14:tracePt t="72118" x="0" y="0"/>
        </p14:tracePtLst>
        <p14:tracePtLst>
          <p14:tracePt t="79665" x="2011363" y="3330575"/>
          <p14:tracePt t="79779" x="0" y="0"/>
        </p14:tracePtLst>
        <p14:tracePtLst>
          <p14:tracePt t="80508" x="1920875" y="3763963"/>
          <p14:tracePt t="80649" x="0" y="0"/>
        </p14:tracePtLst>
        <p14:tracePtLst>
          <p14:tracePt t="87549" x="2484438" y="3984625"/>
          <p14:tracePt t="87687" x="0" y="0"/>
        </p14:tracePtLst>
        <p14:tracePtLst>
          <p14:tracePt t="88651" x="2598738" y="3962400"/>
          <p14:tracePt t="88778" x="0" y="0"/>
        </p14:tracePtLst>
        <p14:tracePtLst>
          <p14:tracePt t="89579" x="2751138" y="3254375"/>
          <p14:tracePt t="89718" x="0" y="0"/>
        </p14:tracePtLst>
        <p14:tracePtLst>
          <p14:tracePt t="92162" x="3292475" y="3559175"/>
          <p14:tracePt t="92331" x="0" y="0"/>
        </p14:tracePtLst>
        <p14:tracePtLst>
          <p14:tracePt t="144613" x="5426075" y="5203825"/>
          <p14:tracePt t="144691" x="5432425" y="5203825"/>
          <p14:tracePt t="144707" x="5440363" y="5211763"/>
          <p14:tracePt t="144715" x="5448300" y="5211763"/>
          <p14:tracePt t="144728" x="5456238" y="5211763"/>
          <p14:tracePt t="144745" x="5464175" y="5211763"/>
          <p14:tracePt t="144745" x="5494338" y="5211763"/>
          <p14:tracePt t="144762" x="5540375" y="5219700"/>
          <p14:tracePt t="144778" x="5630863" y="5257800"/>
          <p14:tracePt t="144795" x="5692775" y="5273675"/>
          <p14:tracePt t="144812" x="5745163" y="5273675"/>
          <p14:tracePt t="144828" x="5783263" y="5273675"/>
          <p14:tracePt t="144845" x="5813425" y="5273675"/>
          <p14:tracePt t="144862" x="5845175" y="5273675"/>
          <p14:tracePt t="144878" x="5867400" y="5273675"/>
          <p14:tracePt t="144895" x="5883275" y="5273675"/>
          <p14:tracePt t="144912" x="5897563" y="5273675"/>
          <p14:tracePt t="144929" x="5905500" y="5273675"/>
          <p14:tracePt t="144963" x="5913438" y="5273675"/>
          <p14:tracePt t="144987" x="5921375" y="5273675"/>
          <p14:tracePt t="145027" x="5927725" y="5273675"/>
          <p14:tracePt t="145051" x="5927725" y="5265738"/>
          <p14:tracePt t="145091" x="5935663" y="5265738"/>
          <p14:tracePt t="145107" x="5935663" y="5257800"/>
          <p14:tracePt t="145119" x="5951538" y="5257800"/>
          <p14:tracePt t="145131" x="5965825" y="5257800"/>
          <p14:tracePt t="145145" x="5981700" y="5249863"/>
          <p14:tracePt t="145147" x="6011863" y="5241925"/>
          <p14:tracePt t="145162" x="6027738" y="5241925"/>
          <p14:tracePt t="145259" x="6027738" y="5235575"/>
          <p14:tracePt t="147405" x="0" y="0"/>
        </p14:tracePtLst>
        <p14:tracePtLst>
          <p14:tracePt t="156466" x="5570538" y="5654675"/>
          <p14:tracePt t="156539" x="5578475" y="5654675"/>
          <p14:tracePt t="156555" x="5592763" y="5654675"/>
          <p14:tracePt t="156564" x="5592763" y="5646738"/>
          <p14:tracePt t="156571" x="5608638" y="5646738"/>
          <p14:tracePt t="156579" x="5654675" y="5646738"/>
          <p14:tracePt t="156594" x="5768975" y="5646738"/>
          <p14:tracePt t="156611" x="6027738" y="5638800"/>
          <p14:tracePt t="156628" x="6142038" y="5638800"/>
          <p14:tracePt t="156644" x="6194425" y="5630863"/>
          <p14:tracePt t="156661" x="6210300" y="5630863"/>
          <p14:tracePt t="156826" x="0" y="0"/>
        </p14:tracePtLst>
        <p14:tracePtLst>
          <p14:tracePt t="157507" x="5326063" y="5981700"/>
          <p14:tracePt t="157563" x="5334000" y="5981700"/>
          <p14:tracePt t="157571" x="5341938" y="5981700"/>
          <p14:tracePt t="157579" x="5349875" y="5981700"/>
          <p14:tracePt t="157587" x="5372100" y="5981700"/>
          <p14:tracePt t="157587" x="5394325" y="5981700"/>
          <p14:tracePt t="157595" x="5426075" y="5981700"/>
          <p14:tracePt t="157610" x="5578475" y="5973763"/>
          <p14:tracePt t="157627" x="5722938" y="5973763"/>
          <p14:tracePt t="157644" x="5867400" y="5973763"/>
          <p14:tracePt t="157661" x="5973763" y="5973763"/>
          <p14:tracePt t="157677" x="6003925" y="5973763"/>
          <p14:tracePt t="157694" x="6019800" y="5973763"/>
          <p14:tracePt t="157711" x="6027738" y="5973763"/>
          <p14:tracePt t="157727" x="6042025" y="5973763"/>
          <p14:tracePt t="157744" x="6049963" y="5973763"/>
          <p14:tracePt t="157761" x="6073775" y="5973763"/>
          <p14:tracePt t="157777" x="6088063" y="5973763"/>
          <p14:tracePt t="157794" x="6103938" y="5973763"/>
          <p14:tracePt t="157835" x="6111875" y="5973763"/>
          <p14:tracePt t="157851" x="6118225" y="5973763"/>
          <p14:tracePt t="157860" x="6118225" y="5965825"/>
          <p14:tracePt t="157863" x="6126163" y="5965825"/>
          <p14:tracePt t="157979" x="6126163" y="5959475"/>
          <p14:tracePt t="158010" x="0" y="0"/>
        </p14:tracePtLst>
        <p14:tracePtLst>
          <p14:tracePt t="158965" x="5280025" y="6340475"/>
          <p14:tracePt t="158995" x="5287963" y="6340475"/>
          <p14:tracePt t="159003" x="5295900" y="6340475"/>
          <p14:tracePt t="159011" x="5311775" y="6340475"/>
          <p14:tracePt t="159012" x="5364163" y="6340475"/>
          <p14:tracePt t="159027" x="5470525" y="6340475"/>
          <p14:tracePt t="159044" x="5584825" y="6340475"/>
          <p14:tracePt t="159060" x="5707063" y="6370638"/>
          <p14:tracePt t="159077" x="5813425" y="6378575"/>
          <p14:tracePt t="159094" x="5913438" y="6384925"/>
          <p14:tracePt t="159110" x="5965825" y="6384925"/>
          <p14:tracePt t="159127" x="5981700" y="6384925"/>
          <p14:tracePt t="159144" x="5989638" y="6384925"/>
          <p14:tracePt t="159161" x="5997575" y="6384925"/>
          <p14:tracePt t="159177" x="6003925" y="6384925"/>
          <p14:tracePt t="159361" x="0" y="0"/>
        </p14:tracePtLst>
        <p14:tracePtLst>
          <p14:tracePt t="160431" x="5227638" y="5867400"/>
          <p14:tracePt t="160459" x="5219700" y="5867400"/>
          <p14:tracePt t="160483" x="5203825" y="5867400"/>
          <p14:tracePt t="160491" x="5197475" y="5867400"/>
          <p14:tracePt t="160501" x="5189538" y="5867400"/>
          <p14:tracePt t="160501" x="5181600" y="5867400"/>
          <p14:tracePt t="160510" x="5165725" y="5867400"/>
          <p14:tracePt t="160527" x="5127625" y="5859463"/>
          <p14:tracePt t="160543" x="5067300" y="5851525"/>
          <p14:tracePt t="160560" x="4983163" y="5837238"/>
          <p14:tracePt t="160577" x="4914900" y="5821363"/>
          <p14:tracePt t="160593" x="4876800" y="5813425"/>
          <p14:tracePt t="160610" x="4838700" y="5807075"/>
          <p14:tracePt t="160627" x="4822825" y="5807075"/>
          <p14:tracePt t="160643" x="4784725" y="5807075"/>
          <p14:tracePt t="160660" x="4732338" y="5807075"/>
          <p14:tracePt t="160677" x="4678363" y="5807075"/>
          <p14:tracePt t="160693" x="4625975" y="5807075"/>
          <p14:tracePt t="160710" x="4556125" y="5807075"/>
          <p14:tracePt t="160727" x="4495800" y="5807075"/>
          <p14:tracePt t="160743" x="4449763" y="5807075"/>
          <p14:tracePt t="160760" x="4403725" y="5807075"/>
          <p14:tracePt t="160777" x="4373563" y="5807075"/>
          <p14:tracePt t="160793" x="4351338" y="5807075"/>
          <p14:tracePt t="160810" x="4335463" y="5807075"/>
          <p14:tracePt t="160827" x="4321175" y="5807075"/>
          <p14:tracePt t="160843" x="4313238" y="5807075"/>
          <p14:tracePt t="160860" x="4289425" y="5807075"/>
          <p14:tracePt t="160877" x="4267200" y="5807075"/>
          <p14:tracePt t="160893" x="4244975" y="5813425"/>
          <p14:tracePt t="160910" x="4229100" y="5821363"/>
          <p14:tracePt t="160927" x="4221163" y="5821363"/>
          <p14:tracePt t="160943" x="4213225" y="5829300"/>
          <p14:tracePt t="160960" x="4206875" y="5829300"/>
          <p14:tracePt t="160977" x="4198938" y="5837238"/>
          <p14:tracePt t="160993" x="4168775" y="5851525"/>
          <p14:tracePt t="161010" x="4137025" y="5867400"/>
          <p14:tracePt t="161027" x="4098925" y="5889625"/>
          <p14:tracePt t="161044" x="4092575" y="5889625"/>
          <p14:tracePt t="161060" x="4084638" y="5897563"/>
          <p14:tracePt t="161077" x="4076700" y="5897563"/>
          <p14:tracePt t="161094" x="4068763" y="5905500"/>
          <p14:tracePt t="161139" x="4060825" y="5913438"/>
          <p14:tracePt t="161163" x="4060825" y="5921375"/>
          <p14:tracePt t="161283" x="4060825" y="5927725"/>
          <p14:tracePt t="161291" x="4068763" y="5935663"/>
          <p14:tracePt t="161299" x="4084638" y="5951538"/>
          <p14:tracePt t="161307" x="4098925" y="5965825"/>
          <p14:tracePt t="161310" x="4114800" y="5973763"/>
          <p14:tracePt t="161327" x="4144963" y="5989638"/>
          <p14:tracePt t="161343" x="4183063" y="6011863"/>
          <p14:tracePt t="161360" x="4229100" y="6035675"/>
          <p14:tracePt t="161377" x="4267200" y="6049963"/>
          <p14:tracePt t="161393" x="4297363" y="6065838"/>
          <p14:tracePt t="161410" x="4327525" y="6073775"/>
          <p14:tracePt t="161427" x="4397375" y="6103938"/>
          <p14:tracePt t="161443" x="4487863" y="6142038"/>
          <p14:tracePt t="161460" x="4610100" y="6172200"/>
          <p14:tracePt t="161477" x="4678363" y="6180138"/>
          <p14:tracePt t="161493" x="4716463" y="6188075"/>
          <p14:tracePt t="161510" x="4724400" y="6188075"/>
          <p14:tracePt t="161555" x="4732338" y="6188075"/>
          <p14:tracePt t="161571" x="4746625" y="6188075"/>
          <p14:tracePt t="161576" x="4754563" y="6188075"/>
          <p14:tracePt t="161593" x="4770438" y="6188075"/>
          <p14:tracePt t="161593" x="4800600" y="6188075"/>
          <p14:tracePt t="161610" x="4816475" y="6188075"/>
          <p14:tracePt t="161627" x="4854575" y="6180138"/>
          <p14:tracePt t="161643" x="4876800" y="6172200"/>
          <p14:tracePt t="161660" x="4922838" y="6149975"/>
          <p14:tracePt t="161677" x="4968875" y="6118225"/>
          <p14:tracePt t="161693" x="5013325" y="6088063"/>
          <p14:tracePt t="161710" x="5059363" y="6057900"/>
          <p14:tracePt t="161727" x="5089525" y="6019800"/>
          <p14:tracePt t="161743" x="5113338" y="5997575"/>
          <p14:tracePt t="161760" x="5127625" y="5973763"/>
          <p14:tracePt t="161777" x="5127625" y="5959475"/>
          <p14:tracePt t="161811" x="5127625" y="5951538"/>
          <p14:tracePt t="161835" x="5127625" y="5943600"/>
          <p14:tracePt t="161851" x="5127625" y="5935663"/>
          <p14:tracePt t="161860" x="5127625" y="5927725"/>
          <p14:tracePt t="161860" x="5127625" y="5921375"/>
          <p14:tracePt t="161877" x="5113338" y="5905500"/>
          <p14:tracePt t="161893" x="5097463" y="5897563"/>
          <p14:tracePt t="161910" x="5083175" y="5889625"/>
          <p14:tracePt t="161927" x="5045075" y="5875338"/>
          <p14:tracePt t="161943" x="5013325" y="5851525"/>
          <p14:tracePt t="161960" x="4968875" y="5845175"/>
          <p14:tracePt t="161977" x="4937125" y="5821363"/>
          <p14:tracePt t="161993" x="4899025" y="5821363"/>
          <p14:tracePt t="162010" x="4876800" y="5813425"/>
          <p14:tracePt t="162027" x="4854575" y="5807075"/>
          <p14:tracePt t="162043" x="4838700" y="5807075"/>
          <p14:tracePt t="162060" x="4822825" y="5799138"/>
          <p14:tracePt t="162077" x="4800600" y="5791200"/>
          <p14:tracePt t="162115" x="4792663" y="5791200"/>
          <p14:tracePt t="163891" x="4792663" y="5783263"/>
          <p14:tracePt t="164035" x="4800600" y="5783263"/>
          <p14:tracePt t="164067" x="4808538" y="5783263"/>
          <p14:tracePt t="164091" x="4816475" y="5775325"/>
          <p14:tracePt t="164100" x="4822825" y="5775325"/>
          <p14:tracePt t="164123" x="4830763" y="5768975"/>
          <p14:tracePt t="164147" x="4838700" y="5768975"/>
          <p14:tracePt t="164171" x="4846638" y="5768975"/>
          <p14:tracePt t="164195" x="4846638" y="5761038"/>
          <p14:tracePt t="164203" x="4854575" y="5761038"/>
          <p14:tracePt t="164243" x="4860925" y="5761038"/>
          <p14:tracePt t="164259" x="4868863" y="5753100"/>
          <p14:tracePt t="164260" x="4876800" y="5753100"/>
          <p14:tracePt t="164275" x="4884738" y="5753100"/>
          <p14:tracePt t="164279" x="4892675" y="5753100"/>
          <p14:tracePt t="164293" x="4906963" y="5753100"/>
          <p14:tracePt t="164310" x="4937125" y="5761038"/>
          <p14:tracePt t="164326" x="4991100" y="5775325"/>
          <p14:tracePt t="164343" x="5045075" y="5791200"/>
          <p14:tracePt t="164359" x="5105400" y="5807075"/>
          <p14:tracePt t="164376" x="5189538" y="5821363"/>
          <p14:tracePt t="164393" x="5311775" y="5829300"/>
          <p14:tracePt t="164410" x="5486400" y="5829300"/>
          <p14:tracePt t="164426" x="5829300" y="5859463"/>
          <p14:tracePt t="164443" x="5997575" y="5875338"/>
          <p14:tracePt t="164460" x="6118225" y="5875338"/>
          <p14:tracePt t="164476" x="6226175" y="5875338"/>
          <p14:tracePt t="164493" x="6324600" y="5875338"/>
          <p14:tracePt t="164509" x="6416675" y="5875338"/>
          <p14:tracePt t="164526" x="6530975" y="5875338"/>
          <p14:tracePt t="164543" x="6667500" y="5875338"/>
          <p14:tracePt t="164559" x="6773863" y="5867400"/>
          <p14:tracePt t="164576" x="6819900" y="5859463"/>
          <p14:tracePt t="164593" x="6842125" y="5859463"/>
          <p14:tracePt t="164609" x="6858000" y="5859463"/>
          <p14:tracePt t="164626" x="6904038" y="5851525"/>
          <p14:tracePt t="164643" x="6964363" y="5851525"/>
          <p14:tracePt t="164660" x="7026275" y="5851525"/>
          <p14:tracePt t="164676" x="7086600" y="5851525"/>
          <p14:tracePt t="164693" x="7154863" y="5837238"/>
          <p14:tracePt t="164709" x="7192963" y="5837238"/>
          <p14:tracePt t="164727" x="7208838" y="5837238"/>
          <p14:tracePt t="164743" x="7216775" y="5837238"/>
          <p14:tracePt t="164759" x="7231063" y="5837238"/>
          <p14:tracePt t="164776" x="7254875" y="5829300"/>
          <p14:tracePt t="164793" x="7269163" y="5829300"/>
          <p14:tracePt t="164809" x="7277100" y="5829300"/>
          <p14:tracePt t="164851" x="7277100" y="5821363"/>
          <p14:tracePt t="164995" x="7269163" y="5813425"/>
          <p14:tracePt t="165003" x="7261225" y="5813425"/>
          <p14:tracePt t="165011" x="7239000" y="5813425"/>
          <p14:tracePt t="165011" x="7216775" y="5813425"/>
          <p14:tracePt t="165026" x="7132638" y="5807075"/>
          <p14:tracePt t="165043" x="7086600" y="5807075"/>
          <p14:tracePt t="165059" x="7032625" y="5799138"/>
          <p14:tracePt t="165076" x="6994525" y="5799138"/>
          <p14:tracePt t="165093" x="6950075" y="5791200"/>
          <p14:tracePt t="165109" x="6911975" y="5791200"/>
          <p14:tracePt t="165126" x="6865938" y="5791200"/>
          <p14:tracePt t="165143" x="6819900" y="5783263"/>
          <p14:tracePt t="165160" x="6765925" y="5783263"/>
          <p14:tracePt t="165176" x="6727825" y="5783263"/>
          <p14:tracePt t="165193" x="6713538" y="5783263"/>
          <p14:tracePt t="165210" x="6683375" y="5783263"/>
          <p14:tracePt t="165226" x="6645275" y="5791200"/>
          <p14:tracePt t="165243" x="6621463" y="5791200"/>
          <p14:tracePt t="165260" x="6575425" y="5799138"/>
          <p14:tracePt t="165276" x="6545263" y="5799138"/>
          <p14:tracePt t="165293" x="6515100" y="5799138"/>
          <p14:tracePt t="165309" x="6499225" y="5807075"/>
          <p14:tracePt t="165326" x="6492875" y="5813425"/>
          <p14:tracePt t="165343" x="6477000" y="5813425"/>
          <p14:tracePt t="165403" x="6469063" y="5821363"/>
          <p14:tracePt t="165418" x="6461125" y="5821363"/>
          <p14:tracePt t="165435" x="6454775" y="5829300"/>
          <p14:tracePt t="165451" x="6446838" y="5837238"/>
          <p14:tracePt t="165459" x="6446838" y="5845175"/>
          <p14:tracePt t="165460" x="6446838" y="5851525"/>
          <p14:tracePt t="165476" x="6438900" y="5875338"/>
          <p14:tracePt t="165493" x="6438900" y="5913438"/>
          <p14:tracePt t="165509" x="6430963" y="5951538"/>
          <p14:tracePt t="165526" x="6430963" y="5981700"/>
          <p14:tracePt t="165543" x="6438900" y="5997575"/>
          <p14:tracePt t="165559" x="6438900" y="6011863"/>
          <p14:tracePt t="165576" x="6446838" y="6019800"/>
          <p14:tracePt t="165593" x="6446838" y="6035675"/>
          <p14:tracePt t="165609" x="6469063" y="6049963"/>
          <p14:tracePt t="165626" x="6545263" y="6103938"/>
          <p14:tracePt t="165643" x="6575425" y="6134100"/>
          <p14:tracePt t="165659" x="6583363" y="6142038"/>
          <p14:tracePt t="165676" x="6599238" y="6156325"/>
          <p14:tracePt t="165693" x="6607175" y="6156325"/>
          <p14:tracePt t="165709" x="6629400" y="6164263"/>
          <p14:tracePt t="165726" x="6651625" y="6180138"/>
          <p14:tracePt t="165743" x="6683375" y="6180138"/>
          <p14:tracePt t="165760" x="6705600" y="6188075"/>
          <p14:tracePt t="165776" x="6727825" y="6194425"/>
          <p14:tracePt t="165793" x="6773863" y="6194425"/>
          <p14:tracePt t="165809" x="6842125" y="6194425"/>
          <p14:tracePt t="165826" x="6972300" y="6194425"/>
          <p14:tracePt t="165843" x="7048500" y="6194425"/>
          <p14:tracePt t="165859" x="7094538" y="6194425"/>
          <p14:tracePt t="165876" x="7132638" y="6194425"/>
          <p14:tracePt t="165893" x="7178675" y="6194425"/>
          <p14:tracePt t="165910" x="7216775" y="6180138"/>
          <p14:tracePt t="165926" x="7254875" y="6172200"/>
          <p14:tracePt t="165943" x="7285038" y="6172200"/>
          <p14:tracePt t="165959" x="7307263" y="6164263"/>
          <p14:tracePt t="165976" x="7307263" y="6156325"/>
          <p14:tracePt t="165993" x="7323138" y="6156325"/>
          <p14:tracePt t="166009" x="7361238" y="6134100"/>
          <p14:tracePt t="166026" x="7383463" y="6111875"/>
          <p14:tracePt t="166043" x="7421563" y="6073775"/>
          <p14:tracePt t="166059" x="7451725" y="6042025"/>
          <p14:tracePt t="166076" x="7459663" y="6011863"/>
          <p14:tracePt t="166093" x="7475538" y="5981700"/>
          <p14:tracePt t="166109" x="7475538" y="5959475"/>
          <p14:tracePt t="166126" x="7475538" y="5921375"/>
          <p14:tracePt t="166143" x="7475538" y="5897563"/>
          <p14:tracePt t="166159" x="7483475" y="5875338"/>
          <p14:tracePt t="166176" x="7483475" y="5859463"/>
          <p14:tracePt t="166219" x="7483475" y="5851525"/>
          <p14:tracePt t="166259" x="7483475" y="5845175"/>
          <p14:tracePt t="166386" x="0" y="0"/>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675084"/>
          </a:xfrm>
        </p:spPr>
        <p:txBody>
          <a:bodyPr/>
          <a:lstStyle/>
          <a:p>
            <a:r>
              <a:rPr lang="en-US" sz="2400" dirty="0" smtClean="0"/>
              <a:t>How to compute the SE on the OECD average?</a:t>
            </a:r>
            <a:endParaRPr lang="en-US" sz="2400" dirty="0"/>
          </a:p>
        </p:txBody>
      </p:sp>
      <p:sp>
        <p:nvSpPr>
          <p:cNvPr id="5" name="Titre 2"/>
          <p:cNvSpPr txBox="1">
            <a:spLocks/>
          </p:cNvSpPr>
          <p:nvPr/>
        </p:nvSpPr>
        <p:spPr bwMode="auto">
          <a:xfrm>
            <a:off x="1232400" y="390000"/>
            <a:ext cx="7416000" cy="10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Arial" pitchFamily="34" charset="0"/>
              </a:defRPr>
            </a:lvl2pPr>
            <a:lvl3pPr algn="l" rtl="0" fontAlgn="base">
              <a:spcBef>
                <a:spcPct val="0"/>
              </a:spcBef>
              <a:spcAft>
                <a:spcPct val="0"/>
              </a:spcAft>
              <a:defRPr sz="3200">
                <a:solidFill>
                  <a:schemeClr val="tx1"/>
                </a:solidFill>
                <a:latin typeface="Arial" pitchFamily="34" charset="0"/>
              </a:defRPr>
            </a:lvl3pPr>
            <a:lvl4pPr algn="l" rtl="0" fontAlgn="base">
              <a:spcBef>
                <a:spcPct val="0"/>
              </a:spcBef>
              <a:spcAft>
                <a:spcPct val="0"/>
              </a:spcAft>
              <a:defRPr sz="3200">
                <a:solidFill>
                  <a:schemeClr val="tx1"/>
                </a:solidFill>
                <a:latin typeface="Arial" pitchFamily="34" charset="0"/>
              </a:defRPr>
            </a:lvl4pPr>
            <a:lvl5pPr algn="l" rtl="0" fontAlgn="base">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a:lstStyle>
          <a:p>
            <a:r>
              <a:rPr lang="en-US" dirty="0" smtClean="0"/>
              <a:t>OECD Average, OECD Total</a:t>
            </a:r>
            <a:endParaRPr lang="en-US" dirty="0"/>
          </a:p>
        </p:txBody>
      </p:sp>
      <p:graphicFrame>
        <p:nvGraphicFramePr>
          <p:cNvPr id="6" name="Objet 5"/>
          <p:cNvGraphicFramePr>
            <a:graphicFrameLocks noChangeAspect="1"/>
          </p:cNvGraphicFramePr>
          <p:nvPr>
            <p:extLst>
              <p:ext uri="{D42A27DB-BD31-4B8C-83A1-F6EECF244321}">
                <p14:modId xmlns:p14="http://schemas.microsoft.com/office/powerpoint/2010/main" val="986189062"/>
              </p:ext>
            </p:extLst>
          </p:nvPr>
        </p:nvGraphicFramePr>
        <p:xfrm>
          <a:off x="970010" y="2254043"/>
          <a:ext cx="6524625" cy="4327525"/>
        </p:xfrm>
        <a:graphic>
          <a:graphicData uri="http://schemas.openxmlformats.org/presentationml/2006/ole">
            <mc:AlternateContent xmlns:mc="http://schemas.openxmlformats.org/markup-compatibility/2006">
              <mc:Choice xmlns:v="urn:schemas-microsoft-com:vml" Requires="v">
                <p:oleObj spid="_x0000_s74794" name="Équation" r:id="rId3" imgW="3543300" imgH="2349500" progId="Equation.3">
                  <p:embed/>
                </p:oleObj>
              </mc:Choice>
              <mc:Fallback>
                <p:oleObj name="Équation" r:id="rId3" imgW="3543300" imgH="2349500" progId="Equation.3">
                  <p:embed/>
                  <p:pic>
                    <p:nvPicPr>
                      <p:cNvPr id="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0010" y="2254043"/>
                        <a:ext cx="6524625" cy="432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27822649"/>
      </p:ext>
    </p:extLst>
  </p:cSld>
  <p:clrMapOvr>
    <a:masterClrMapping/>
  </p:clrMapOvr>
  <mc:AlternateContent xmlns:mc="http://schemas.openxmlformats.org/markup-compatibility/2006" xmlns:p14="http://schemas.microsoft.com/office/powerpoint/2010/main">
    <mc:Choice Requires="p14">
      <p:transition spd="slow" p14:dur="2000" advTm="236751"/>
    </mc:Choice>
    <mc:Fallback xmlns="">
      <p:transition spd="slow" advTm="236751"/>
    </mc:Fallback>
  </mc:AlternateContent>
  <p:timing>
    <p:tnLst>
      <p:par>
        <p:cTn id="1" dur="indefinite" restart="never" nodeType="tmRoot"/>
      </p:par>
    </p:tnLst>
  </p:timing>
  <p:extLst mod="1">
    <p:ext uri="{3A86A75C-4F4B-4683-9AE1-C65F6400EC91}">
      <p14:laserTraceLst xmlns:p14="http://schemas.microsoft.com/office/powerpoint/2010/main">
        <p14:tracePtLst>
          <p14:tracePt t="50722" x="1295400" y="2773363"/>
          <p14:tracePt t="50954" x="1311275" y="2765425"/>
          <p14:tracePt t="50962" x="1317625" y="2765425"/>
          <p14:tracePt t="50970" x="1333500" y="2759075"/>
          <p14:tracePt t="50970" x="1355725" y="2751138"/>
          <p14:tracePt t="50986" x="1417638" y="2751138"/>
          <p14:tracePt t="51002" x="1447800" y="2751138"/>
          <p14:tracePt t="51019" x="1470025" y="2751138"/>
          <p14:tracePt t="51035" x="1485900" y="2751138"/>
          <p14:tracePt t="51052" x="1493838" y="2751138"/>
          <p14:tracePt t="51068" x="1501775" y="2751138"/>
          <p14:tracePt t="51722" x="1493838" y="2751138"/>
          <p14:tracePt t="51738" x="1477963" y="2759075"/>
          <p14:tracePt t="51746" x="1470025" y="2759075"/>
          <p14:tracePt t="51754" x="1463675" y="2759075"/>
          <p14:tracePt t="51768" x="1455738" y="2773363"/>
          <p14:tracePt t="51769" x="1425575" y="2781300"/>
          <p14:tracePt t="51785" x="1401763" y="2797175"/>
          <p14:tracePt t="51802" x="1393825" y="2797175"/>
          <p14:tracePt t="51818" x="1387475" y="2803525"/>
          <p14:tracePt t="51874" x="1379538" y="2803525"/>
          <p14:tracePt t="52146" x="1401763" y="2803525"/>
          <p14:tracePt t="52162" x="1409700" y="2803525"/>
          <p14:tracePt t="52170" x="1417638" y="2803525"/>
          <p14:tracePt t="52178" x="1425575" y="2803525"/>
          <p14:tracePt t="52191" x="1439863" y="2803525"/>
          <p14:tracePt t="52202" x="1447800" y="2797175"/>
          <p14:tracePt t="52218" x="1447800" y="2789238"/>
          <p14:tracePt t="52235" x="1455738" y="2789238"/>
          <p14:tracePt t="52252" x="1463675" y="2789238"/>
          <p14:tracePt t="52268" x="1470025" y="2789238"/>
          <p14:tracePt t="52285" x="1477963" y="2789238"/>
          <p14:tracePt t="52302" x="1485900" y="2781300"/>
          <p14:tracePt t="52318" x="1493838" y="2781300"/>
          <p14:tracePt t="55042" x="1501775" y="2781300"/>
          <p14:tracePt t="55050" x="1508125" y="2781300"/>
          <p14:tracePt t="55059" x="1516063" y="2781300"/>
          <p14:tracePt t="55066" x="1524000" y="2781300"/>
          <p14:tracePt t="55073" x="1539875" y="2781300"/>
          <p14:tracePt t="55084" x="1546225" y="2781300"/>
          <p14:tracePt t="55122" x="1554163" y="2781300"/>
          <p14:tracePt t="55130" x="1562100" y="2781300"/>
          <p14:tracePt t="55135" x="1570038" y="2781300"/>
          <p14:tracePt t="55152" x="1577975" y="2781300"/>
          <p14:tracePt t="55168" x="1592263" y="2781300"/>
          <p14:tracePt t="55185" x="1600200" y="2781300"/>
          <p14:tracePt t="55201" x="1616075" y="2781300"/>
          <p14:tracePt t="55218" x="1630363" y="2781300"/>
          <p14:tracePt t="55235" x="1638300" y="2781300"/>
          <p14:tracePt t="55251" x="1654175" y="2781300"/>
          <p14:tracePt t="55268" x="1660525" y="2789238"/>
          <p14:tracePt t="55285" x="1676400" y="2797175"/>
          <p14:tracePt t="55301" x="1698625" y="2797175"/>
          <p14:tracePt t="55318" x="1714500" y="2803525"/>
          <p14:tracePt t="55335" x="1730375" y="2803525"/>
          <p14:tracePt t="55351" x="1730375" y="2811463"/>
          <p14:tracePt t="55368" x="1744663" y="2811463"/>
          <p14:tracePt t="55385" x="1752600" y="2819400"/>
          <p14:tracePt t="55401" x="1760538" y="2819400"/>
          <p14:tracePt t="55418" x="1774825" y="2819400"/>
          <p14:tracePt t="55435" x="1790700" y="2827338"/>
          <p14:tracePt t="55451" x="1798638" y="2827338"/>
          <p14:tracePt t="55468" x="1812925" y="2827338"/>
          <p14:tracePt t="55484" x="1820863" y="2827338"/>
          <p14:tracePt t="55501" x="1836738" y="2827338"/>
          <p14:tracePt t="55518" x="1851025" y="2827338"/>
          <p14:tracePt t="55534" x="1874838" y="2835275"/>
          <p14:tracePt t="55551" x="1882775" y="2841625"/>
          <p14:tracePt t="55568" x="1897063" y="2841625"/>
          <p14:tracePt t="55585" x="1912938" y="2841625"/>
          <p14:tracePt t="55601" x="1927225" y="2841625"/>
          <p14:tracePt t="55618" x="1935163" y="2841625"/>
          <p14:tracePt t="55634" x="1943100" y="2841625"/>
          <p14:tracePt t="55651" x="1951038" y="2841625"/>
          <p14:tracePt t="55690" x="1958975" y="2841625"/>
          <p14:tracePt t="55691" x="1965325" y="2841625"/>
          <p14:tracePt t="55701" x="1973263" y="2841625"/>
          <p14:tracePt t="55718" x="1981200" y="2841625"/>
          <p14:tracePt t="55735" x="1989138" y="2841625"/>
          <p14:tracePt t="55751" x="1997075" y="2841625"/>
          <p14:tracePt t="55768" x="2011363" y="2841625"/>
          <p14:tracePt t="55866" x="2019300" y="2841625"/>
          <p14:tracePt t="55970" x="2027238" y="2835275"/>
          <p14:tracePt t="55978" x="2035175" y="2835275"/>
          <p14:tracePt t="55986" x="2035175" y="2827338"/>
          <p14:tracePt t="56002" x="2041525" y="2827338"/>
          <p14:tracePt t="56042" x="2049463" y="2827338"/>
          <p14:tracePt t="56074" x="2057400" y="2827338"/>
          <p14:tracePt t="56092" x="2065338" y="2819400"/>
          <p14:tracePt t="56138" x="2073275" y="2819400"/>
          <p14:tracePt t="56170" x="2079625" y="2819400"/>
          <p14:tracePt t="56202" x="2087563" y="2819400"/>
          <p14:tracePt t="56209" x="2095500" y="2819400"/>
          <p14:tracePt t="56234" x="2103438" y="2819400"/>
          <p14:tracePt t="56237" x="2111375" y="2819400"/>
          <p14:tracePt t="56251" x="2117725" y="2819400"/>
          <p14:tracePt t="56251" x="2125663" y="2819400"/>
          <p14:tracePt t="56290" x="2133600" y="2819400"/>
          <p14:tracePt t="56298" x="2141538" y="2819400"/>
          <p14:tracePt t="56346" x="2149475" y="2819400"/>
          <p14:tracePt t="56794" x="2155825" y="2819400"/>
          <p14:tracePt t="56801" x="2163763" y="2819400"/>
          <p14:tracePt t="56808" x="2179638" y="2819400"/>
          <p14:tracePt t="56818" x="2209800" y="2827338"/>
          <p14:tracePt t="56834" x="2225675" y="2827338"/>
          <p14:tracePt t="56851" x="2239963" y="2827338"/>
          <p14:tracePt t="56868" x="2270125" y="2835275"/>
          <p14:tracePt t="56884" x="2308225" y="2849563"/>
          <p14:tracePt t="56901" x="2346325" y="2865438"/>
          <p14:tracePt t="56918" x="2384425" y="2873375"/>
          <p14:tracePt t="56934" x="2416175" y="2873375"/>
          <p14:tracePt t="56951" x="2446338" y="2879725"/>
          <p14:tracePt t="56968" x="2476500" y="2887663"/>
          <p14:tracePt t="56984" x="2506663" y="2895600"/>
          <p14:tracePt t="57001" x="2536825" y="2895600"/>
          <p14:tracePt t="57018" x="2544763" y="2903538"/>
          <p14:tracePt t="57034" x="2568575" y="2903538"/>
          <p14:tracePt t="57051" x="2582863" y="2903538"/>
          <p14:tracePt t="57068" x="2613025" y="2911475"/>
          <p14:tracePt t="57084" x="2636838" y="2911475"/>
          <p14:tracePt t="57101" x="2667000" y="2911475"/>
          <p14:tracePt t="57118" x="2713038" y="2911475"/>
          <p14:tracePt t="57134" x="2765425" y="2911475"/>
          <p14:tracePt t="57151" x="2819400" y="2911475"/>
          <p14:tracePt t="57167" x="2857500" y="2911475"/>
          <p14:tracePt t="57185" x="2873375" y="2911475"/>
          <p14:tracePt t="57201" x="2887663" y="2911475"/>
          <p14:tracePt t="57218" x="2895600" y="2911475"/>
          <p14:tracePt t="57234" x="2911475" y="2911475"/>
          <p14:tracePt t="57251" x="2917825" y="2903538"/>
          <p14:tracePt t="57268" x="2933700" y="2903538"/>
          <p14:tracePt t="57284" x="2949575" y="2903538"/>
          <p14:tracePt t="57301" x="2971800" y="2903538"/>
          <p14:tracePt t="57318" x="2979738" y="2903538"/>
          <p14:tracePt t="57334" x="2987675" y="2903538"/>
          <p14:tracePt t="57386" x="2994025" y="2903538"/>
          <p14:tracePt t="57506" x="2994025" y="2895600"/>
          <p14:tracePt t="58330" x="3009900" y="2895600"/>
          <p14:tracePt t="58338" x="3017838" y="2895600"/>
          <p14:tracePt t="58343" x="3025775" y="2895600"/>
          <p14:tracePt t="58352" x="3063875" y="2895600"/>
          <p14:tracePt t="58368" x="3070225" y="2895600"/>
          <p14:tracePt t="58385" x="3101975" y="2895600"/>
          <p14:tracePt t="58402" x="3140075" y="2895600"/>
          <p14:tracePt t="58418" x="3170238" y="2895600"/>
          <p14:tracePt t="58435" x="3216275" y="2895600"/>
          <p14:tracePt t="58452" x="3268663" y="2887663"/>
          <p14:tracePt t="58468" x="3284538" y="2887663"/>
          <p14:tracePt t="58485" x="3306763" y="2887663"/>
          <p14:tracePt t="58502" x="3330575" y="2879725"/>
          <p14:tracePt t="58518" x="3336925" y="2873375"/>
          <p14:tracePt t="58535" x="3352800" y="2873375"/>
          <p14:tracePt t="58594" x="3360738" y="2873375"/>
          <p14:tracePt t="58666" x="3375025" y="2873375"/>
          <p14:tracePt t="58669" x="3375025" y="2865438"/>
          <p14:tracePt t="58685" x="3382963" y="2865438"/>
          <p14:tracePt t="58685" x="3390900" y="2865438"/>
          <p14:tracePt t="58810" x="3398838" y="2865438"/>
          <p14:tracePt t="58826" x="3406775" y="2865438"/>
          <p14:tracePt t="58850" x="3406775" y="2857500"/>
          <p14:tracePt t="58858" x="3413125" y="2857500"/>
          <p14:tracePt t="58874" x="3421063" y="2857500"/>
          <p14:tracePt t="58885" x="3429000" y="2849563"/>
          <p14:tracePt t="58885" x="3475038" y="2849563"/>
          <p14:tracePt t="58902" x="3527425" y="2849563"/>
          <p14:tracePt t="58918" x="3597275" y="2849563"/>
          <p14:tracePt t="58935" x="3673475" y="2865438"/>
          <p14:tracePt t="58952" x="3779838" y="2873375"/>
          <p14:tracePt t="58968" x="3946525" y="2903538"/>
          <p14:tracePt t="58985" x="4106863" y="2911475"/>
          <p14:tracePt t="59002" x="4244975" y="2911475"/>
          <p14:tracePt t="59019" x="4275138" y="2895600"/>
          <p14:tracePt t="59035" x="4289425" y="2895600"/>
          <p14:tracePt t="59052" x="4297363" y="2887663"/>
          <p14:tracePt t="59068" x="4305300" y="2887663"/>
          <p14:tracePt t="59162" x="4313238" y="2887663"/>
          <p14:tracePt t="59186" x="4313238" y="2879725"/>
          <p14:tracePt t="59298" x="4321175" y="2879725"/>
          <p14:tracePt t="59402" x="4327525" y="2879725"/>
          <p14:tracePt t="59410" x="4335463" y="2879725"/>
          <p14:tracePt t="59418" x="4351338" y="2873375"/>
          <p14:tracePt t="59435" x="4373563" y="2873375"/>
          <p14:tracePt t="59435" x="4397375" y="2873375"/>
          <p14:tracePt t="59452" x="4411663" y="2873375"/>
          <p14:tracePt t="59468" x="4419600" y="2873375"/>
          <p14:tracePt t="59485" x="4435475" y="2873375"/>
          <p14:tracePt t="59531" x="4441825" y="2865438"/>
          <p14:tracePt t="61347" x="4441825" y="2873375"/>
          <p14:tracePt t="61354" x="4435475" y="2873375"/>
          <p14:tracePt t="61370" x="4435475" y="2879725"/>
          <p14:tracePt t="61384" x="4435475" y="2887663"/>
          <p14:tracePt t="61385" x="4419600" y="2895600"/>
          <p14:tracePt t="61401" x="4419600" y="2903538"/>
          <p14:tracePt t="61418" x="4403725" y="2933700"/>
          <p14:tracePt t="61435" x="4389438" y="2949575"/>
          <p14:tracePt t="61451" x="4373563" y="2963863"/>
          <p14:tracePt t="61468" x="4373563" y="2971800"/>
          <p14:tracePt t="61484" x="4365625" y="2979738"/>
          <p14:tracePt t="61522" x="4365625" y="2987675"/>
          <p14:tracePt t="61523" x="4359275" y="2987675"/>
          <p14:tracePt t="61535" x="4351338" y="2994025"/>
          <p14:tracePt t="61570" x="4343400" y="3001963"/>
          <p14:tracePt t="61584" x="4343400" y="3009900"/>
          <p14:tracePt t="61585" x="4335463" y="3017838"/>
          <p14:tracePt t="61601" x="4321175" y="3040063"/>
          <p14:tracePt t="61601" x="4313238" y="3048000"/>
          <p14:tracePt t="61618" x="4305300" y="3055938"/>
          <p14:tracePt t="61634" x="4297363" y="3063875"/>
          <p14:tracePt t="61651" x="4289425" y="3063875"/>
          <p14:tracePt t="61668" x="4289425" y="3070225"/>
          <p14:tracePt t="61714" x="4283075" y="3070225"/>
          <p14:tracePt t="61722" x="4275138" y="3078163"/>
          <p14:tracePt t="61738" x="4275138" y="3086100"/>
          <p14:tracePt t="61762" x="4267200" y="3094038"/>
          <p14:tracePt t="61786" x="4251325" y="3108325"/>
          <p14:tracePt t="61794" x="4244975" y="3108325"/>
          <p14:tracePt t="61802" x="4237038" y="3116263"/>
          <p14:tracePt t="61810" x="4237038" y="3124200"/>
          <p14:tracePt t="61810" x="4221163" y="3132138"/>
          <p14:tracePt t="61842" x="4221163" y="3140075"/>
          <p14:tracePt t="61858" x="4213225" y="3140075"/>
          <p14:tracePt t="61914" x="4213225" y="3146425"/>
          <p14:tracePt t="61930" x="4198938" y="3154363"/>
          <p14:tracePt t="61954" x="4198938" y="3162300"/>
          <p14:tracePt t="61962" x="4191000" y="3162300"/>
          <p14:tracePt t="61970" x="4191000" y="3170238"/>
          <p14:tracePt t="61977" x="4183063" y="3178175"/>
          <p14:tracePt t="61984" x="4175125" y="3184525"/>
          <p14:tracePt t="62026" x="4175125" y="3192463"/>
          <p14:tracePt t="62034" x="4168775" y="3200400"/>
          <p14:tracePt t="62082" x="4160838" y="3208338"/>
          <p14:tracePt t="62186" x="4152900" y="3216275"/>
          <p14:tracePt t="62202" x="4144963" y="3222625"/>
          <p14:tracePt t="62242" x="4144963" y="3230563"/>
          <p14:tracePt t="62258" x="4137025" y="3230563"/>
          <p14:tracePt t="62264" x="4137025" y="3238500"/>
          <p14:tracePt t="62298" x="4137025" y="3246438"/>
          <p14:tracePt t="62304" x="4130675" y="3254375"/>
          <p14:tracePt t="62330" x="4114800" y="3260725"/>
          <p14:tracePt t="62334" x="4114800" y="3268663"/>
          <p14:tracePt t="62351" x="4114800" y="3276600"/>
          <p14:tracePt t="62351" x="4098925" y="3284538"/>
          <p14:tracePt t="62368" x="4098925" y="3292475"/>
          <p14:tracePt t="62384" x="4092575" y="3306763"/>
          <p14:tracePt t="62401" x="4092575" y="3322638"/>
          <p14:tracePt t="62418" x="4084638" y="3330575"/>
          <p14:tracePt t="62435" x="4076700" y="3330575"/>
          <p14:tracePt t="62451" x="4068763" y="3344863"/>
          <p14:tracePt t="62490" x="4068763" y="3352800"/>
          <p14:tracePt t="62506" x="4060825" y="3352800"/>
          <p14:tracePt t="62642" x="4054475" y="3360738"/>
          <p14:tracePt t="62685" x="4054475" y="3368675"/>
          <p14:tracePt t="62714" x="4046538" y="3375025"/>
          <p14:tracePt t="62730" x="4038600" y="3382963"/>
          <p14:tracePt t="62754" x="4030663" y="3382963"/>
          <p14:tracePt t="62762" x="4030663" y="3390900"/>
          <p14:tracePt t="62786" x="4022725" y="3398838"/>
          <p14:tracePt t="62818" x="4016375" y="3406775"/>
          <p14:tracePt t="62834" x="4008438" y="3413125"/>
          <p14:tracePt t="62842" x="4000500" y="3413125"/>
          <p14:tracePt t="62851" x="4000500" y="3421063"/>
          <p14:tracePt t="62851" x="4000500" y="3429000"/>
          <p14:tracePt t="62868" x="3992563" y="3429000"/>
          <p14:tracePt t="62884" x="3992563" y="3436938"/>
          <p14:tracePt t="64402" x="3984625" y="3436938"/>
          <p14:tracePt t="65370" x="3978275" y="3436938"/>
          <p14:tracePt t="65378" x="3970338" y="3444875"/>
          <p14:tracePt t="65378" x="3962400" y="3451225"/>
          <p14:tracePt t="65402" x="3954463" y="3451225"/>
          <p14:tracePt t="65410" x="3940175" y="3459163"/>
          <p14:tracePt t="65418" x="3924300" y="3467100"/>
          <p14:tracePt t="65425" x="3886200" y="3489325"/>
          <p14:tracePt t="65434" x="3848100" y="3505200"/>
          <p14:tracePt t="65451" x="3771900" y="3535363"/>
          <p14:tracePt t="65467" x="3687763" y="3565525"/>
          <p14:tracePt t="65484" x="3581400" y="3603625"/>
          <p14:tracePt t="65501" x="3451225" y="3635375"/>
          <p14:tracePt t="65517" x="3330575" y="3649663"/>
          <p14:tracePt t="65534" x="3216275" y="3673475"/>
          <p14:tracePt t="65551" x="3132138" y="3687763"/>
          <p14:tracePt t="65567" x="3063875" y="3703638"/>
          <p14:tracePt t="65584" x="2987675" y="3711575"/>
          <p14:tracePt t="65600" x="2911475" y="3725863"/>
          <p14:tracePt t="65617" x="2751138" y="3741738"/>
          <p14:tracePt t="65634" x="2628900" y="3741738"/>
          <p14:tracePt t="65651" x="2498725" y="3749675"/>
          <p14:tracePt t="65667" x="2392363" y="3749675"/>
          <p14:tracePt t="65684" x="2332038" y="3749675"/>
          <p14:tracePt t="65701" x="2286000" y="3749675"/>
          <p14:tracePt t="65717" x="2247900" y="3749675"/>
          <p14:tracePt t="65734" x="2209800" y="3749675"/>
          <p14:tracePt t="65751" x="2171700" y="3749675"/>
          <p14:tracePt t="65767" x="2111375" y="3741738"/>
          <p14:tracePt t="65784" x="2087563" y="3741738"/>
          <p14:tracePt t="65801" x="2057400" y="3741738"/>
          <p14:tracePt t="65817" x="2027238" y="3741738"/>
          <p14:tracePt t="65834" x="2003425" y="3741738"/>
          <p14:tracePt t="65851" x="1973263" y="3733800"/>
          <p14:tracePt t="65867" x="1958975" y="3733800"/>
          <p14:tracePt t="65884" x="1943100" y="3733800"/>
          <p14:tracePt t="65900" x="1920875" y="3733800"/>
          <p14:tracePt t="65917" x="1897063" y="3733800"/>
          <p14:tracePt t="65934" x="1866900" y="3733800"/>
          <p14:tracePt t="65950" x="1828800" y="3733800"/>
          <p14:tracePt t="65967" x="1790700" y="3733800"/>
          <p14:tracePt t="65984" x="1752600" y="3733800"/>
          <p14:tracePt t="66000" x="1722438" y="3733800"/>
          <p14:tracePt t="66017" x="1676400" y="3725863"/>
          <p14:tracePt t="66035" x="1654175" y="3725863"/>
          <p14:tracePt t="66050" x="1622425" y="3725863"/>
          <p14:tracePt t="66067" x="1608138" y="3725863"/>
          <p14:tracePt t="66084" x="1570038" y="3717925"/>
          <p14:tracePt t="66100" x="1539875" y="3711575"/>
          <p14:tracePt t="66117" x="1508125" y="3711575"/>
          <p14:tracePt t="66134" x="1485900" y="3703638"/>
          <p14:tracePt t="66151" x="1463675" y="3703638"/>
          <p14:tracePt t="66167" x="1439863" y="3695700"/>
          <p14:tracePt t="66184" x="1425575" y="3695700"/>
          <p14:tracePt t="66200" x="1417638" y="3687763"/>
          <p14:tracePt t="66217" x="1409700" y="3687763"/>
          <p14:tracePt t="66234" x="1393825" y="3687763"/>
          <p14:tracePt t="66282" x="1387475" y="3687763"/>
          <p14:tracePt t="66354" x="1379538" y="3687763"/>
          <p14:tracePt t="69266" x="1371600" y="3687763"/>
          <p14:tracePt t="69282" x="1355725" y="3687763"/>
          <p14:tracePt t="69298" x="1349375" y="3687763"/>
          <p14:tracePt t="69322" x="1341438" y="3687763"/>
          <p14:tracePt t="69338" x="1333500" y="3687763"/>
          <p14:tracePt t="69346" x="1333500" y="3695700"/>
          <p14:tracePt t="69354" x="1325563" y="3695700"/>
          <p14:tracePt t="69378" x="1317625" y="3695700"/>
          <p14:tracePt t="69394" x="1311275" y="3695700"/>
          <p14:tracePt t="69418" x="1311275" y="3703638"/>
          <p14:tracePt t="69442" x="1303338" y="3703638"/>
          <p14:tracePt t="69458" x="1295400" y="3703638"/>
          <p14:tracePt t="69490" x="1287463" y="3703638"/>
          <p14:tracePt t="70034" x="1295400" y="3703638"/>
          <p14:tracePt t="70546" x="1303338" y="3703638"/>
          <p14:tracePt t="70754" x="1311275" y="3703638"/>
          <p14:tracePt t="71370" x="1317625" y="3703638"/>
          <p14:tracePt t="71402" x="1325563" y="3703638"/>
          <p14:tracePt t="71416" x="1333500" y="3703638"/>
          <p14:tracePt t="71434" x="1341438" y="3703638"/>
          <p14:tracePt t="71458" x="1349375" y="3703638"/>
          <p14:tracePt t="71466" x="1349375" y="3695700"/>
          <p14:tracePt t="71474" x="1363663" y="3695700"/>
          <p14:tracePt t="71483" x="1371600" y="3687763"/>
          <p14:tracePt t="71538" x="1379538" y="3687763"/>
          <p14:tracePt t="71546" x="1387475" y="3687763"/>
          <p14:tracePt t="71562" x="1401763" y="3673475"/>
          <p14:tracePt t="71578" x="1409700" y="3673475"/>
          <p14:tracePt t="71586" x="1417638" y="3673475"/>
          <p14:tracePt t="71594" x="1425575" y="3673475"/>
          <p14:tracePt t="71602" x="1439863" y="3665538"/>
          <p14:tracePt t="71616" x="1447800" y="3665538"/>
          <p14:tracePt t="71633" x="1470025" y="3665538"/>
          <p14:tracePt t="71649" x="1477963" y="3665538"/>
          <p14:tracePt t="71666" x="1485900" y="3665538"/>
          <p14:tracePt t="71683" x="1493838" y="3665538"/>
          <p14:tracePt t="71700" x="1501775" y="3657600"/>
          <p14:tracePt t="71716" x="1516063" y="3657600"/>
          <p14:tracePt t="71733" x="1531938" y="3657600"/>
          <p14:tracePt t="71749" x="1539875" y="3657600"/>
          <p14:tracePt t="71766" x="1562100" y="3657600"/>
          <p14:tracePt t="71783" x="1570038" y="3657600"/>
          <p14:tracePt t="71800" x="1592263" y="3657600"/>
          <p14:tracePt t="71816" x="1600200" y="3657600"/>
          <p14:tracePt t="71833" x="1622425" y="3657600"/>
          <p14:tracePt t="71849" x="1638300" y="3657600"/>
          <p14:tracePt t="71866" x="1654175" y="3657600"/>
          <p14:tracePt t="71883" x="1660525" y="3657600"/>
          <p14:tracePt t="71900" x="1676400" y="3657600"/>
          <p14:tracePt t="71916" x="1684338" y="3657600"/>
          <p14:tracePt t="71933" x="1692275" y="3657600"/>
          <p14:tracePt t="71950" x="1706563" y="3657600"/>
          <p14:tracePt t="71966" x="1714500" y="3657600"/>
          <p14:tracePt t="71983" x="1722438" y="3657600"/>
          <p14:tracePt t="72018" x="1730375" y="3657600"/>
          <p14:tracePt t="72018" x="1736725" y="3657600"/>
          <p14:tracePt t="72058" x="1744663" y="3657600"/>
          <p14:tracePt t="72114" x="1752600" y="3657600"/>
          <p14:tracePt t="72146" x="1760538" y="3657600"/>
          <p14:tracePt t="72522" x="1768475" y="3657600"/>
          <p14:tracePt t="72562" x="1774825" y="3657600"/>
          <p14:tracePt t="72594" x="1782763" y="3657600"/>
          <p14:tracePt t="72610" x="1790700" y="3657600"/>
          <p14:tracePt t="72634" x="1798638" y="3657600"/>
          <p14:tracePt t="73498" x="1806575" y="3657600"/>
          <p14:tracePt t="73513" x="1812925" y="3657600"/>
          <p14:tracePt t="73546" x="1820863" y="3657600"/>
          <p14:tracePt t="73570" x="1828800" y="3657600"/>
          <p14:tracePt t="73578" x="1844675" y="3657600"/>
          <p14:tracePt t="73594" x="1858963" y="3657600"/>
          <p14:tracePt t="73602" x="1866900" y="3657600"/>
          <p14:tracePt t="73610" x="1874838" y="3657600"/>
          <p14:tracePt t="73616" x="1912938" y="3657600"/>
          <p14:tracePt t="73633" x="1943100" y="3657600"/>
          <p14:tracePt t="73633" x="1958975" y="3657600"/>
          <p14:tracePt t="73650" x="2003425" y="3657600"/>
          <p14:tracePt t="73666" x="2035175" y="3665538"/>
          <p14:tracePt t="73683" x="2073275" y="3665538"/>
          <p14:tracePt t="73699" x="2117725" y="3665538"/>
          <p14:tracePt t="73716" x="2155825" y="3665538"/>
          <p14:tracePt t="73733" x="2171700" y="3665538"/>
          <p14:tracePt t="73749" x="2187575" y="3665538"/>
          <p14:tracePt t="73766" x="2201863" y="3665538"/>
          <p14:tracePt t="73817" x="2209800" y="3665538"/>
          <p14:tracePt t="74490" x="2217738" y="3665538"/>
          <p14:tracePt t="74507" x="2225675" y="3665538"/>
          <p14:tracePt t="74515" x="2232025" y="3665538"/>
          <p14:tracePt t="74538" x="2239963" y="3665538"/>
          <p14:tracePt t="74549" x="2247900" y="3665538"/>
          <p14:tracePt t="74549" x="2270125" y="3665538"/>
          <p14:tracePt t="74566" x="2286000" y="3673475"/>
          <p14:tracePt t="74583" x="2301875" y="3673475"/>
          <p14:tracePt t="74599" x="2308225" y="3673475"/>
          <p14:tracePt t="74616" x="2324100" y="3679825"/>
          <p14:tracePt t="74632" x="2332038" y="3679825"/>
          <p14:tracePt t="74649" x="2346325" y="3679825"/>
          <p14:tracePt t="74666" x="2354263" y="3679825"/>
          <p14:tracePt t="74682" x="2362200" y="3679825"/>
          <p14:tracePt t="74699" x="2378075" y="3679825"/>
          <p14:tracePt t="74716" x="2384425" y="3679825"/>
          <p14:tracePt t="74817" x="2392363" y="3679825"/>
          <p14:tracePt t="76714" x="2408238" y="3687763"/>
          <p14:tracePt t="76722" x="2422525" y="3695700"/>
          <p14:tracePt t="76730" x="2430463" y="3695700"/>
          <p14:tracePt t="76750" x="2446338" y="3695700"/>
          <p14:tracePt t="76750" x="2454275" y="3703638"/>
          <p14:tracePt t="76766" x="2468563" y="3703638"/>
          <p14:tracePt t="76783" x="2476500" y="3703638"/>
          <p14:tracePt t="76800" x="2484438" y="3711575"/>
          <p14:tracePt t="76834" x="2492375" y="3717925"/>
          <p14:tracePt t="76850" x="2498725" y="3717925"/>
          <p14:tracePt t="76851" x="2514600" y="3717925"/>
          <p14:tracePt t="76867" x="2522538" y="3717925"/>
          <p14:tracePt t="76883" x="2536825" y="3717925"/>
          <p14:tracePt t="76900" x="2552700" y="3717925"/>
          <p14:tracePt t="76916" x="2568575" y="3717925"/>
          <p14:tracePt t="76933" x="2574925" y="3717925"/>
          <p14:tracePt t="76950" x="2582863" y="3717925"/>
          <p14:tracePt t="76966" x="2590800" y="3717925"/>
          <p14:tracePt t="76983" x="2606675" y="3711575"/>
          <p14:tracePt t="77000" x="2628900" y="3695700"/>
          <p14:tracePt t="77016" x="2651125" y="3679825"/>
          <p14:tracePt t="77033" x="2667000" y="3665538"/>
          <p14:tracePt t="77050" x="2682875" y="3657600"/>
          <p14:tracePt t="77066" x="2682875" y="3649663"/>
          <p14:tracePt t="77083" x="2689225" y="3649663"/>
          <p14:tracePt t="77100" x="2689225" y="3641725"/>
          <p14:tracePt t="77138" x="2689225" y="3635375"/>
          <p14:tracePt t="77162" x="2689225" y="3627438"/>
          <p14:tracePt t="77178" x="2689225" y="3619500"/>
          <p14:tracePt t="77186" x="2689225" y="3611563"/>
          <p14:tracePt t="77226" x="2689225" y="3603625"/>
          <p14:tracePt t="77274" x="2689225" y="3597275"/>
          <p14:tracePt t="77314" x="2689225" y="3589338"/>
          <p14:tracePt t="77434" x="2682875" y="3589338"/>
          <p14:tracePt t="77554" x="2674938" y="3589338"/>
          <p14:tracePt t="77618" x="2659063" y="3589338"/>
          <p14:tracePt t="77842" x="2667000" y="3589338"/>
          <p14:tracePt t="77858" x="2667000" y="3581400"/>
          <p14:tracePt t="77866" x="2674938" y="3581400"/>
          <p14:tracePt t="77898" x="2682875" y="3581400"/>
          <p14:tracePt t="77914" x="2689225" y="3581400"/>
          <p14:tracePt t="77922" x="2689225" y="3573463"/>
          <p14:tracePt t="77930" x="2697163" y="3573463"/>
          <p14:tracePt t="77938" x="2705100" y="3573463"/>
          <p14:tracePt t="78842" x="2705100" y="3565525"/>
          <p14:tracePt t="78850" x="2705100" y="3559175"/>
          <p14:tracePt t="78866" x="2713038" y="3551238"/>
          <p14:tracePt t="78890" x="2720975" y="3543300"/>
          <p14:tracePt t="78904" x="2727325" y="3527425"/>
          <p14:tracePt t="78916" x="2727325" y="3521075"/>
          <p14:tracePt t="78916" x="2735263" y="3513138"/>
          <p14:tracePt t="78933" x="2735263" y="3505200"/>
          <p14:tracePt t="78950" x="2743200" y="3505200"/>
          <p14:tracePt t="78966" x="2743200" y="3497263"/>
          <p14:tracePt t="78983" x="2751138" y="3489325"/>
          <p14:tracePt t="79042" x="2751138" y="3482975"/>
          <p14:tracePt t="79050" x="2759075" y="3482975"/>
          <p14:tracePt t="79090" x="2765425" y="3482975"/>
          <p14:tracePt t="79098" x="2765425" y="3475038"/>
          <p14:tracePt t="79146" x="2773363" y="3475038"/>
          <p14:tracePt t="79162" x="2781300" y="3467100"/>
          <p14:tracePt t="80594" x="2789238" y="3459163"/>
          <p14:tracePt t="80602" x="2789238" y="3451225"/>
          <p14:tracePt t="80618" x="2803525" y="3444875"/>
          <p14:tracePt t="80626" x="2811463" y="3429000"/>
          <p14:tracePt t="80634" x="2827338" y="3406775"/>
          <p14:tracePt t="80649" x="2857500" y="3382963"/>
          <p14:tracePt t="80666" x="2933700" y="3344863"/>
          <p14:tracePt t="80683" x="3055938" y="3276600"/>
          <p14:tracePt t="80699" x="3222625" y="3192463"/>
          <p14:tracePt t="80716" x="3375025" y="3116263"/>
          <p14:tracePt t="80732" x="3467100" y="3055938"/>
          <p14:tracePt t="80749" x="3551238" y="3017838"/>
          <p14:tracePt t="80766" x="3635375" y="2971800"/>
          <p14:tracePt t="80782" x="3711575" y="2933700"/>
          <p14:tracePt t="80799" x="3794125" y="2879725"/>
          <p14:tracePt t="80816" x="3870325" y="2841625"/>
          <p14:tracePt t="80833" x="3908425" y="2811463"/>
          <p14:tracePt t="80849" x="3946525" y="2789238"/>
          <p14:tracePt t="80866" x="4054475" y="2713038"/>
          <p14:tracePt t="80883" x="4160838" y="2620963"/>
          <p14:tracePt t="80899" x="4259263" y="2544763"/>
          <p14:tracePt t="80916" x="4313238" y="2498725"/>
          <p14:tracePt t="80932" x="4335463" y="2476500"/>
          <p14:tracePt t="80949" x="4343400" y="2476500"/>
          <p14:tracePt t="80966" x="4351338" y="2468563"/>
          <p14:tracePt t="82130" x="4351338" y="2476500"/>
          <p14:tracePt t="82146" x="4351338" y="2492375"/>
          <p14:tracePt t="82154" x="4351338" y="2498725"/>
          <p14:tracePt t="82162" x="4351338" y="2506663"/>
          <p14:tracePt t="82186" x="4359275" y="2506663"/>
          <p14:tracePt t="82194" x="4359275" y="2514600"/>
          <p14:tracePt t="82202" x="4359275" y="2522538"/>
          <p14:tracePt t="82242" x="4359275" y="2530475"/>
          <p14:tracePt t="82274" x="4359275" y="2536825"/>
          <p14:tracePt t="82290" x="4359275" y="2544763"/>
          <p14:tracePt t="82299" x="4359275" y="2552700"/>
          <p14:tracePt t="82299" x="4359275" y="2568575"/>
          <p14:tracePt t="82315" x="4351338" y="2582863"/>
          <p14:tracePt t="82332" x="4343400" y="2598738"/>
          <p14:tracePt t="82349" x="4335463" y="2606675"/>
          <p14:tracePt t="82366" x="4327525" y="2628900"/>
          <p14:tracePt t="82382" x="4313238" y="2651125"/>
          <p14:tracePt t="82399" x="4297363" y="2674938"/>
          <p14:tracePt t="82416" x="4283075" y="2705100"/>
          <p14:tracePt t="82432" x="4259263" y="2735263"/>
          <p14:tracePt t="82449" x="4237038" y="2759075"/>
          <p14:tracePt t="82465" x="4198938" y="2811463"/>
          <p14:tracePt t="82482" x="4175125" y="2841625"/>
          <p14:tracePt t="82499" x="4144963" y="2865438"/>
          <p14:tracePt t="82516" x="4114800" y="2903538"/>
          <p14:tracePt t="82532" x="4068763" y="2933700"/>
          <p14:tracePt t="82549" x="4030663" y="2971800"/>
          <p14:tracePt t="82566" x="3978275" y="3001963"/>
          <p14:tracePt t="82582" x="3916363" y="3055938"/>
          <p14:tracePt t="82599" x="3870325" y="3086100"/>
          <p14:tracePt t="82616" x="3817938" y="3124200"/>
          <p14:tracePt t="82632" x="3763963" y="3154363"/>
          <p14:tracePt t="82649" x="3703638" y="3184525"/>
          <p14:tracePt t="82665" x="3603625" y="3238500"/>
          <p14:tracePt t="82683" x="3559175" y="3268663"/>
          <p14:tracePt t="82699" x="3489325" y="3306763"/>
          <p14:tracePt t="82715" x="3436938" y="3336925"/>
          <p14:tracePt t="82732" x="3375025" y="3375025"/>
          <p14:tracePt t="82749" x="3322638" y="3413125"/>
          <p14:tracePt t="82766" x="3268663" y="3444875"/>
          <p14:tracePt t="82782" x="3208338" y="3482975"/>
          <p14:tracePt t="82799" x="3124200" y="3513138"/>
          <p14:tracePt t="82816" x="3040063" y="3551238"/>
          <p14:tracePt t="82832" x="2955925" y="3597275"/>
          <p14:tracePt t="82849" x="2887663" y="3635375"/>
          <p14:tracePt t="82866" x="2811463" y="3673475"/>
          <p14:tracePt t="82882" x="2751138" y="3695700"/>
          <p14:tracePt t="82899" x="2689225" y="3711575"/>
          <p14:tracePt t="82916" x="2628900" y="3733800"/>
          <p14:tracePt t="82932" x="2552700" y="3756025"/>
          <p14:tracePt t="82949" x="2498725" y="3771900"/>
          <p14:tracePt t="82966" x="2446338" y="3787775"/>
          <p14:tracePt t="82982" x="2378075" y="3810000"/>
          <p14:tracePt t="82999" x="2293938" y="3840163"/>
          <p14:tracePt t="83016" x="2201863" y="3863975"/>
          <p14:tracePt t="83032" x="2133600" y="3870325"/>
          <p14:tracePt t="83049" x="2095500" y="3886200"/>
          <p14:tracePt t="83066" x="2035175" y="3908425"/>
          <p14:tracePt t="83082" x="1989138" y="3924300"/>
          <p14:tracePt t="83099" x="1912938" y="3946525"/>
          <p14:tracePt t="83115" x="1851025" y="3970338"/>
          <p14:tracePt t="83132" x="1798638" y="3984625"/>
          <p14:tracePt t="83149" x="1768475" y="3992563"/>
          <p14:tracePt t="83166" x="1744663" y="4000500"/>
          <p14:tracePt t="83182" x="1736725" y="4008438"/>
          <p14:tracePt t="83199" x="1730375" y="4008438"/>
          <p14:tracePt t="84084" x="0" y="0"/>
        </p14:tracePtLst>
        <p14:tracePtLst>
          <p14:tracePt t="95492" x="1089025" y="4686300"/>
          <p14:tracePt t="95634" x="0" y="0"/>
        </p14:tracePtLst>
        <p14:tracePtLst>
          <p14:tracePt t="96421" x="1227138" y="4678363"/>
          <p14:tracePt t="96544" x="0" y="0"/>
        </p14:tracePtLst>
        <p14:tracePtLst>
          <p14:tracePt t="97412" x="1189038" y="4960938"/>
          <p14:tracePt t="97570" x="0" y="0"/>
        </p14:tracePtLst>
        <p14:tracePtLst>
          <p14:tracePt t="99125" x="1485900" y="5089525"/>
          <p14:tracePt t="99284" x="0" y="0"/>
        </p14:tracePtLst>
        <p14:tracePtLst>
          <p14:tracePt t="99985" x="1562100" y="5113338"/>
          <p14:tracePt t="100115" x="0" y="0"/>
        </p14:tracePtLst>
        <p14:tracePtLst>
          <p14:tracePt t="101543" x="1608138" y="4572000"/>
          <p14:tracePt t="101743" x="0" y="0"/>
        </p14:tracePtLst>
        <p14:tracePtLst>
          <p14:tracePt t="104018" x="1714500" y="4830763"/>
          <p14:tracePt t="104114" x="0" y="0"/>
        </p14:tracePtLst>
        <p14:tracePtLst>
          <p14:tracePt t="104948" x="1768475" y="4945063"/>
          <p14:tracePt t="105067" x="0" y="0"/>
        </p14:tracePtLst>
        <p14:tracePtLst>
          <p14:tracePt t="108155" x="2255838" y="4343400"/>
          <p14:tracePt t="108295" x="0" y="0"/>
        </p14:tracePtLst>
        <p14:tracePtLst>
          <p14:tracePt t="109439" x="2225675" y="4754563"/>
          <p14:tracePt t="109605" x="0" y="0"/>
        </p14:tracePtLst>
        <p14:tracePtLst>
          <p14:tracePt t="111584" x="1325563" y="4983163"/>
          <p14:tracePt t="111761" x="0" y="0"/>
        </p14:tracePtLst>
        <p14:tracePtLst>
          <p14:tracePt t="113664" x="2781300" y="3482975"/>
          <p14:tracePt t="113866" x="0" y="0"/>
        </p14:tracePtLst>
        <p14:tracePtLst>
          <p14:tracePt t="116858" x="1943100" y="2667000"/>
          <p14:tracePt t="116866" x="1958975" y="2674938"/>
          <p14:tracePt t="116874" x="1965325" y="2689225"/>
          <p14:tracePt t="116882" x="1973263" y="2697163"/>
          <p14:tracePt t="116890" x="1981200" y="2705100"/>
          <p14:tracePt t="116898" x="2019300" y="2727325"/>
          <p14:tracePt t="116914" x="2049463" y="2751138"/>
          <p14:tracePt t="116930" x="2073275" y="2773363"/>
          <p14:tracePt t="116946" x="2103438" y="2781300"/>
          <p14:tracePt t="116962" x="2133600" y="2789238"/>
          <p14:tracePt t="116986" x="2163763" y="2797175"/>
          <p14:tracePt t="116995" x="2201863" y="2803525"/>
          <p14:tracePt t="117012" x="2263775" y="2827338"/>
          <p14:tracePt t="117034" x="2308225" y="2849563"/>
          <p14:tracePt t="117045" x="2370138" y="2857500"/>
          <p14:tracePt t="117066" x="2430463" y="2879725"/>
          <p14:tracePt t="117082" x="2468563" y="2887663"/>
          <p14:tracePt t="117098" x="2498725" y="2895600"/>
          <p14:tracePt t="117112" x="2522538" y="2895600"/>
          <p14:tracePt t="117128" x="2552700" y="2895600"/>
          <p14:tracePt t="117145" x="2598738" y="2895600"/>
          <p14:tracePt t="117162" x="2620963" y="2895600"/>
          <p14:tracePt t="117179" x="2651125" y="2895600"/>
          <p14:tracePt t="117195" x="2682875" y="2895600"/>
          <p14:tracePt t="117212" x="2720975" y="2879725"/>
          <p14:tracePt t="117229" x="2735263" y="2879725"/>
          <p14:tracePt t="117245" x="2759075" y="2865438"/>
          <p14:tracePt t="117262" x="2781300" y="2857500"/>
          <p14:tracePt t="117279" x="2797175" y="2841625"/>
          <p14:tracePt t="117295" x="2819400" y="2827338"/>
          <p14:tracePt t="117312" x="2841625" y="2819400"/>
          <p14:tracePt t="117329" x="2857500" y="2811463"/>
          <p14:tracePt t="117345" x="2865438" y="2803525"/>
          <p14:tracePt t="117362" x="2873375" y="2797175"/>
          <p14:tracePt t="117418" x="2873375" y="2789238"/>
          <p14:tracePt t="117495" x="0" y="0"/>
        </p14:tracePtLst>
        <p14:tracePtLst>
          <p14:tracePt t="118258" x="2628900" y="4945063"/>
          <p14:tracePt t="118266" x="2636838" y="4945063"/>
          <p14:tracePt t="118274" x="2636838" y="4953000"/>
          <p14:tracePt t="118282" x="2644775" y="4953000"/>
          <p14:tracePt t="118314" x="2651125" y="4953000"/>
          <p14:tracePt t="118346" x="2659063" y="4953000"/>
          <p14:tracePt t="118354" x="2659063" y="4960938"/>
          <p14:tracePt t="118362" x="2667000" y="4960938"/>
          <p14:tracePt t="118365" x="2705100" y="4968875"/>
          <p14:tracePt t="118378" x="2751138" y="4991100"/>
          <p14:tracePt t="118395" x="2781300" y="5006975"/>
          <p14:tracePt t="118411" x="2803525" y="5013325"/>
          <p14:tracePt t="118428" x="2819400" y="5021263"/>
          <p14:tracePt t="118445" x="2857500" y="5029200"/>
          <p14:tracePt t="118462" x="2903538" y="5037138"/>
          <p14:tracePt t="118478" x="2941638" y="5051425"/>
          <p14:tracePt t="118495" x="2979738" y="5051425"/>
          <p14:tracePt t="118512" x="3001963" y="5059363"/>
          <p14:tracePt t="118528" x="3025775" y="5059363"/>
          <p14:tracePt t="118545" x="3048000" y="5059363"/>
          <p14:tracePt t="118562" x="3101975" y="5059363"/>
          <p14:tracePt t="118578" x="3140075" y="5059363"/>
          <p14:tracePt t="118595" x="3170238" y="5059363"/>
          <p14:tracePt t="118612" x="3208338" y="5051425"/>
          <p14:tracePt t="118628" x="3230563" y="5051425"/>
          <p14:tracePt t="118645" x="3254375" y="5045075"/>
          <p14:tracePt t="118662" x="3292475" y="5045075"/>
          <p14:tracePt t="118678" x="3306763" y="5037138"/>
          <p14:tracePt t="118695" x="3330575" y="5029200"/>
          <p14:tracePt t="118712" x="3360738" y="5013325"/>
          <p14:tracePt t="118728" x="3375025" y="5006975"/>
          <p14:tracePt t="118745" x="3406775" y="5006975"/>
          <p14:tracePt t="118745" x="3413125" y="4999038"/>
          <p14:tracePt t="118762" x="3436938" y="4983163"/>
          <p14:tracePt t="118778" x="3459163" y="4975225"/>
          <p14:tracePt t="118795" x="3475038" y="4975225"/>
          <p14:tracePt t="118812" x="3489325" y="4968875"/>
          <p14:tracePt t="118828" x="3497263" y="4953000"/>
          <p14:tracePt t="118845" x="3513138" y="4953000"/>
          <p14:tracePt t="118862" x="3521075" y="4945063"/>
          <p14:tracePt t="118878" x="3527425" y="4937125"/>
          <p14:tracePt t="118895" x="3535363" y="4937125"/>
          <p14:tracePt t="118912" x="3535363" y="4930775"/>
          <p14:tracePt t="118928" x="3543300" y="4922838"/>
          <p14:tracePt t="120082" x="3535363" y="4922838"/>
          <p14:tracePt t="120114" x="3521075" y="4922838"/>
          <p14:tracePt t="120130" x="3513138" y="4922838"/>
          <p14:tracePt t="120138" x="3505200" y="4922838"/>
          <p14:tracePt t="120146" x="3497263" y="4914900"/>
          <p14:tracePt t="120154" x="3489325" y="4906963"/>
          <p14:tracePt t="120161" x="3459163" y="4892675"/>
          <p14:tracePt t="120178" x="3444875" y="4892675"/>
          <p14:tracePt t="120195" x="3436938" y="4892675"/>
          <p14:tracePt t="120211" x="3421063" y="4884738"/>
          <p14:tracePt t="120228" x="3421063" y="4876800"/>
          <p14:tracePt t="120245" x="3406775" y="4876800"/>
          <p14:tracePt t="120261" x="3406775" y="4868863"/>
          <p14:tracePt t="120410" x="3398838" y="4868863"/>
          <p14:tracePt t="120434" x="3398838" y="4860925"/>
          <p14:tracePt t="120450" x="3390900" y="4860925"/>
          <p14:tracePt t="120458" x="3390900" y="4854575"/>
          <p14:tracePt t="120474" x="3382963" y="4846638"/>
          <p14:tracePt t="120482" x="3375025" y="4838700"/>
          <p14:tracePt t="120490" x="3375025" y="4830763"/>
          <p14:tracePt t="120495" x="3368675" y="4830763"/>
          <p14:tracePt t="120511" x="3368675" y="4822825"/>
          <p14:tracePt t="120528" x="3360738" y="4816475"/>
          <p14:tracePt t="120602" x="3360738" y="4808538"/>
          <p14:tracePt t="120610" x="3360738" y="4800600"/>
          <p14:tracePt t="120626" x="3352800" y="4800600"/>
          <p14:tracePt t="120634" x="3352800" y="4792663"/>
          <p14:tracePt t="120658" x="3352800" y="4784725"/>
          <p14:tracePt t="120690" x="3352800" y="4778375"/>
          <p14:tracePt t="120714" x="3344863" y="4778375"/>
          <p14:tracePt t="120730" x="3344863" y="4770438"/>
          <p14:tracePt t="122858" x="3344863" y="4778375"/>
          <p14:tracePt t="122862" x="3344863" y="4784725"/>
          <p14:tracePt t="122890" x="3344863" y="4792663"/>
          <p14:tracePt t="122914" x="3352800" y="4800600"/>
          <p14:tracePt t="122938" x="3352800" y="4808538"/>
          <p14:tracePt t="122970" x="3360738" y="4808538"/>
          <p14:tracePt t="122986" x="3360738" y="4816475"/>
          <p14:tracePt t="123002" x="3368675" y="4822825"/>
          <p14:tracePt t="123002" x="3368675" y="4830763"/>
          <p14:tracePt t="123026" x="3375025" y="4830763"/>
          <p14:tracePt t="123034" x="3375025" y="4838700"/>
          <p14:tracePt t="123050" x="3382963" y="4838700"/>
          <p14:tracePt t="123061" x="3390900" y="4846638"/>
          <p14:tracePt t="123078" x="3390900" y="4854575"/>
          <p14:tracePt t="123078" x="3398838" y="4860925"/>
          <p14:tracePt t="123094" x="3413125" y="4860925"/>
          <p14:tracePt t="123112" x="3421063" y="4868863"/>
          <p14:tracePt t="123128" x="3436938" y="4884738"/>
          <p14:tracePt t="123145" x="3451225" y="4892675"/>
          <p14:tracePt t="123161" x="3482975" y="4906963"/>
          <p14:tracePt t="123178" x="3489325" y="4914900"/>
          <p14:tracePt t="123194" x="3497263" y="4922838"/>
          <p14:tracePt t="123211" x="3505200" y="4922838"/>
          <p14:tracePt t="123228" x="3513138" y="4930775"/>
          <p14:tracePt t="123314" x="3521075" y="4930775"/>
          <p14:tracePt t="123394" x="3521075" y="4937125"/>
          <p14:tracePt t="123410" x="3527425" y="4945063"/>
          <p14:tracePt t="123418" x="3535363" y="4945063"/>
          <p14:tracePt t="123435" x="3543300" y="4953000"/>
          <p14:tracePt t="123458" x="3559175" y="4960938"/>
          <p14:tracePt t="123474" x="3565525" y="4960938"/>
          <p14:tracePt t="123482" x="3581400" y="4968875"/>
          <p14:tracePt t="123490" x="3589338" y="4975225"/>
          <p14:tracePt t="123495" x="3611563" y="4983163"/>
          <p14:tracePt t="123511" x="3641725" y="4991100"/>
          <p14:tracePt t="123528" x="3673475" y="5006975"/>
          <p14:tracePt t="123544" x="3711575" y="5021263"/>
          <p14:tracePt t="123561" x="3733800" y="5021263"/>
          <p14:tracePt t="123578" x="3763963" y="5029200"/>
          <p14:tracePt t="123594" x="3771900" y="5029200"/>
          <p14:tracePt t="123611" x="3787775" y="5029200"/>
          <p14:tracePt t="123628" x="3794125" y="5029200"/>
          <p14:tracePt t="123644" x="3810000" y="5029200"/>
          <p14:tracePt t="123661" x="3825875" y="5029200"/>
          <p14:tracePt t="123678" x="3832225" y="5029200"/>
          <p14:tracePt t="124087" x="3848100" y="5029200"/>
          <p14:tracePt t="124098" x="3863975" y="5029200"/>
          <p14:tracePt t="124106" x="3894138" y="5029200"/>
          <p14:tracePt t="124118" x="3924300" y="5037138"/>
          <p14:tracePt t="124118" x="3978275" y="5045075"/>
          <p14:tracePt t="124128" x="4092575" y="5075238"/>
          <p14:tracePt t="124144" x="4221163" y="5113338"/>
          <p14:tracePt t="124161" x="4327525" y="5143500"/>
          <p14:tracePt t="124177" x="4419600" y="5181600"/>
          <p14:tracePt t="124194" x="4457700" y="5197475"/>
          <p14:tracePt t="124211" x="4487863" y="5203825"/>
          <p14:tracePt t="124227" x="4518025" y="5219700"/>
          <p14:tracePt t="124244" x="4549775" y="5227638"/>
          <p14:tracePt t="124261" x="4572000" y="5235575"/>
          <p14:tracePt t="124278" x="4594225" y="5235575"/>
          <p14:tracePt t="124294" x="4602163" y="5241925"/>
          <p14:tracePt t="124311" x="4618038" y="5241925"/>
          <p14:tracePt t="124327" x="4632325" y="5249863"/>
          <p14:tracePt t="124344" x="4656138" y="5257800"/>
          <p14:tracePt t="124361" x="4678363" y="5257800"/>
          <p14:tracePt t="124361" x="4694238" y="5257800"/>
          <p14:tracePt t="124378" x="4708525" y="5257800"/>
          <p14:tracePt t="124394" x="4716463" y="5257800"/>
          <p14:tracePt t="124411" x="4754563" y="5257800"/>
          <p14:tracePt t="124427" x="4784725" y="5257800"/>
          <p14:tracePt t="124444" x="4822825" y="5257800"/>
          <p14:tracePt t="124461" x="4868863" y="5257800"/>
          <p14:tracePt t="124477" x="4899025" y="5257800"/>
          <p14:tracePt t="124494" x="4937125" y="5257800"/>
          <p14:tracePt t="124511" x="4999038" y="5257800"/>
          <p14:tracePt t="124528" x="5075238" y="5257800"/>
          <p14:tracePt t="124544" x="5143500" y="5257800"/>
          <p14:tracePt t="124561" x="5181600" y="5257800"/>
          <p14:tracePt t="124577" x="5203825" y="5257800"/>
          <p14:tracePt t="124594" x="5211763" y="5257800"/>
          <p14:tracePt t="124611" x="5227638" y="5257800"/>
          <p14:tracePt t="124628" x="5235575" y="5249863"/>
          <p14:tracePt t="124644" x="5257800" y="5249863"/>
          <p14:tracePt t="124661" x="5265738" y="5249863"/>
          <p14:tracePt t="124677" x="5273675" y="5249863"/>
          <p14:tracePt t="124694" x="5287963" y="5241925"/>
          <p14:tracePt t="124711" x="5295900" y="5235575"/>
          <p14:tracePt t="124727" x="5318125" y="5235575"/>
          <p14:tracePt t="124744" x="5349875" y="5219700"/>
          <p14:tracePt t="124761" x="5380038" y="5211763"/>
          <p14:tracePt t="124777" x="5418138" y="5197475"/>
          <p14:tracePt t="124794" x="5432425" y="5197475"/>
          <p14:tracePt t="124811" x="5456238" y="5189538"/>
          <p14:tracePt t="124827" x="5494338" y="5181600"/>
          <p14:tracePt t="124844" x="5532438" y="5165725"/>
          <p14:tracePt t="124861" x="5554663" y="5159375"/>
          <p14:tracePt t="124877" x="5562600" y="5159375"/>
          <p14:tracePt t="124894" x="5570538" y="5159375"/>
          <p14:tracePt t="124911" x="5578475" y="5151438"/>
          <p14:tracePt t="124927" x="5584825" y="5151438"/>
          <p14:tracePt t="124944" x="5592763" y="5143500"/>
          <p14:tracePt t="124960" x="5600700" y="5143500"/>
          <p14:tracePt t="124977" x="5616575" y="5135563"/>
          <p14:tracePt t="125018" x="5622925" y="5127625"/>
          <p14:tracePt t="125027" x="5630863" y="5121275"/>
          <p14:tracePt t="125027" x="5646738" y="5113338"/>
          <p14:tracePt t="125044" x="5661025" y="5097463"/>
          <p14:tracePt t="125061" x="5668963" y="5089525"/>
          <p14:tracePt t="125077" x="5684838" y="5075238"/>
          <p14:tracePt t="125094" x="5699125" y="5067300"/>
          <p14:tracePt t="125111" x="5715000" y="5059363"/>
          <p14:tracePt t="125127" x="5722938" y="5045075"/>
          <p14:tracePt t="125144" x="5722938" y="5037138"/>
          <p14:tracePt t="125161" x="5730875" y="5029200"/>
          <p14:tracePt t="125177" x="5745163" y="5013325"/>
          <p14:tracePt t="125194" x="5761038" y="4999038"/>
          <p14:tracePt t="125211" x="5768975" y="4983163"/>
          <p14:tracePt t="125227" x="5783263" y="4968875"/>
          <p14:tracePt t="125244" x="5783263" y="4953000"/>
          <p14:tracePt t="125261" x="5799138" y="4930775"/>
          <p14:tracePt t="125277" x="5821363" y="4899025"/>
          <p14:tracePt t="125294" x="5829300" y="4884738"/>
          <p14:tracePt t="125311" x="5837238" y="4868863"/>
          <p14:tracePt t="125370" x="5837238" y="4860925"/>
          <p14:tracePt t="129095" x="0" y="0"/>
        </p14:tracePtLst>
        <p14:tracePtLst>
          <p14:tracePt t="151682" x="944563" y="6264275"/>
          <p14:tracePt t="151819" x="0" y="0"/>
        </p14:tracePtLst>
        <p14:tracePtLst>
          <p14:tracePt t="152633" x="1235075" y="6180138"/>
          <p14:tracePt t="152775" x="0" y="0"/>
        </p14:tracePtLst>
        <p14:tracePtLst>
          <p14:tracePt t="153645" x="1295400" y="6454775"/>
          <p14:tracePt t="153769" x="0" y="0"/>
        </p14:tracePtLst>
        <p14:tracePtLst>
          <p14:tracePt t="155119" x="1477963" y="6537325"/>
          <p14:tracePt t="155265" x="0" y="0"/>
        </p14:tracePtLst>
        <p14:tracePtLst>
          <p14:tracePt t="155938" x="1570038" y="6569075"/>
          <p14:tracePt t="156079" x="0" y="0"/>
        </p14:tracePtLst>
        <p14:tracePtLst>
          <p14:tracePt t="156920" x="1622425" y="6073775"/>
          <p14:tracePt t="157045" x="0" y="0"/>
        </p14:tracePtLst>
        <p14:tracePtLst>
          <p14:tracePt t="159260" x="1684338" y="6384925"/>
          <p14:tracePt t="159447" x="0" y="0"/>
        </p14:tracePtLst>
        <p14:tracePtLst>
          <p14:tracePt t="162068" x="2247900" y="5859463"/>
          <p14:tracePt t="162162" x="0" y="0"/>
        </p14:tracePtLst>
        <p14:tracePtLst>
          <p14:tracePt t="163286" x="2155825" y="6308725"/>
          <p14:tracePt t="163458" x="0" y="0"/>
        </p14:tracePtLst>
        <p14:tracePtLst>
          <p14:tracePt t="166281" x="2667000" y="6423025"/>
          <p14:tracePt t="166474" x="2674938" y="6423025"/>
          <p14:tracePt t="166482" x="2682875" y="6423025"/>
          <p14:tracePt t="166482" x="2689225" y="6423025"/>
          <p14:tracePt t="166490" x="2705100" y="6430963"/>
          <p14:tracePt t="166507" x="2720975" y="6438900"/>
          <p14:tracePt t="166524" x="2743200" y="6446838"/>
          <p14:tracePt t="166540" x="2751138" y="6446838"/>
          <p14:tracePt t="166557" x="2765425" y="6454775"/>
          <p14:tracePt t="166574" x="2789238" y="6454775"/>
          <p14:tracePt t="166590" x="2819400" y="6454775"/>
          <p14:tracePt t="166607" x="2849563" y="6461125"/>
          <p14:tracePt t="166624" x="2873375" y="6461125"/>
          <p14:tracePt t="166640" x="2903538" y="6477000"/>
          <p14:tracePt t="166657" x="2941638" y="6477000"/>
          <p14:tracePt t="166674" x="2987675" y="6477000"/>
          <p14:tracePt t="166690" x="3017838" y="6484938"/>
          <p14:tracePt t="166707" x="3032125" y="6484938"/>
          <p14:tracePt t="166747" x="3040063" y="6484938"/>
          <p14:tracePt t="166762" x="3055938" y="6484938"/>
          <p14:tracePt t="166778" x="3063875" y="6484938"/>
          <p14:tracePt t="166794" x="3070225" y="6484938"/>
          <p14:tracePt t="166807" x="3078163" y="6484938"/>
          <p14:tracePt t="166807" x="3086100" y="6484938"/>
          <p14:tracePt t="166823" x="3094038" y="6484938"/>
          <p14:tracePt t="166840" x="3101975" y="6484938"/>
          <p14:tracePt t="166857" x="3108325" y="6484938"/>
          <p14:tracePt t="166873" x="3116263" y="6484938"/>
          <p14:tracePt t="166890" x="3132138" y="6484938"/>
          <p14:tracePt t="166907" x="3140075" y="6477000"/>
          <p14:tracePt t="166923" x="3154363" y="6477000"/>
          <p14:tracePt t="166940" x="3170238" y="6477000"/>
          <p14:tracePt t="166957" x="3178175" y="6477000"/>
          <p14:tracePt t="166994" x="3184525" y="6469063"/>
          <p14:tracePt t="167007" x="3192463" y="6469063"/>
          <p14:tracePt t="167011" x="3200400" y="6469063"/>
          <p14:tracePt t="167023" x="3222625" y="6461125"/>
          <p14:tracePt t="167040" x="3230563" y="6454775"/>
          <p14:tracePt t="167057" x="3246438" y="6454775"/>
          <p14:tracePt t="167074" x="3260725" y="6446838"/>
          <p14:tracePt t="167091" x="3268663" y="6446838"/>
          <p14:tracePt t="167107" x="3276600" y="6446838"/>
          <p14:tracePt t="167123" x="3284538" y="6438900"/>
          <p14:tracePt t="167162" x="3292475" y="6438900"/>
          <p14:tracePt t="167173" x="3298825" y="6430963"/>
          <p14:tracePt t="167186" x="3306763" y="6430963"/>
          <p14:tracePt t="167190" x="3314700" y="6430963"/>
          <p14:tracePt t="167207" x="3322638" y="6423025"/>
          <p14:tracePt t="167224" x="3330575" y="6423025"/>
          <p14:tracePt t="167240" x="3336925" y="6416675"/>
          <p14:tracePt t="167257" x="3352800" y="6416675"/>
          <p14:tracePt t="167273" x="3360738" y="6408738"/>
          <p14:tracePt t="167290" x="3375025" y="6400800"/>
          <p14:tracePt t="167307" x="3390900" y="6392863"/>
          <p14:tracePt t="167323" x="3398838" y="6392863"/>
          <p14:tracePt t="167340" x="3413125" y="6378575"/>
          <p14:tracePt t="167357" x="3421063" y="6378575"/>
          <p14:tracePt t="167374" x="3436938" y="6370638"/>
          <p14:tracePt t="167390" x="3444875" y="6362700"/>
          <p14:tracePt t="167407" x="3451225" y="6354763"/>
          <p14:tracePt t="167423" x="3459163" y="6354763"/>
          <p14:tracePt t="167440" x="3459163" y="6346825"/>
          <p14:tracePt t="167457" x="3467100" y="6346825"/>
          <p14:tracePt t="170090" x="3459163" y="6346825"/>
          <p14:tracePt t="170114" x="3451225" y="6346825"/>
          <p14:tracePt t="170130" x="3436938" y="6346825"/>
          <p14:tracePt t="170138" x="3429000" y="6346825"/>
          <p14:tracePt t="170146" x="3413125" y="6346825"/>
          <p14:tracePt t="170157" x="3382963" y="6346825"/>
          <p14:tracePt t="170173" x="3360738" y="6346825"/>
          <p14:tracePt t="170190" x="3352800" y="6346825"/>
          <p14:tracePt t="170206" x="3336925" y="6340475"/>
          <p14:tracePt t="170223" x="3330575" y="6332538"/>
          <p14:tracePt t="170240" x="3306763" y="6324600"/>
          <p14:tracePt t="170256" x="3292475" y="6316663"/>
          <p14:tracePt t="170274" x="3284538" y="6316663"/>
          <p14:tracePt t="170290" x="3276600" y="6316663"/>
          <p14:tracePt t="170307" x="3268663" y="6316663"/>
          <p14:tracePt t="170323" x="3260725" y="6308725"/>
          <p14:tracePt t="170340" x="3238500" y="6294438"/>
          <p14:tracePt t="170356" x="3222625" y="6286500"/>
          <p14:tracePt t="170373" x="3216275" y="6278563"/>
          <p14:tracePt t="170390" x="3208338" y="6278563"/>
          <p14:tracePt t="170406" x="3184525" y="6264275"/>
          <p14:tracePt t="170423" x="3170238" y="6264275"/>
          <p14:tracePt t="170440" x="3162300" y="6256338"/>
          <p14:tracePt t="170456" x="3146425" y="6256338"/>
          <p14:tracePt t="170498" x="3140075" y="6256338"/>
          <p14:tracePt t="170522" x="3140075" y="6248400"/>
          <p14:tracePt t="170546" x="3132138" y="6248400"/>
          <p14:tracePt t="170564" x="3124200" y="6240463"/>
          <p14:tracePt t="170567" x="3116263" y="6240463"/>
          <p14:tracePt t="170573" x="3094038" y="6226175"/>
          <p14:tracePt t="170589" x="3078163" y="6226175"/>
          <p14:tracePt t="170607" x="3070225" y="6210300"/>
          <p14:tracePt t="170623" x="3055938" y="6210300"/>
          <p14:tracePt t="170640" x="3040063" y="6202363"/>
          <p14:tracePt t="170656" x="3009900" y="6194425"/>
          <p14:tracePt t="170673" x="2994025" y="6194425"/>
          <p14:tracePt t="170690" x="2987675" y="6194425"/>
          <p14:tracePt t="170930" x="2987675" y="6202363"/>
          <p14:tracePt t="170938" x="2987675" y="6210300"/>
          <p14:tracePt t="170962" x="2994025" y="6218238"/>
          <p14:tracePt t="170978" x="2994025" y="6226175"/>
          <p14:tracePt t="170986" x="3001963" y="6232525"/>
          <p14:tracePt t="171002" x="3001963" y="6240463"/>
          <p14:tracePt t="171014" x="3017838" y="6248400"/>
          <p14:tracePt t="171018" x="3017838" y="6256338"/>
          <p14:tracePt t="171023" x="3032125" y="6278563"/>
          <p14:tracePt t="171040" x="3040063" y="6294438"/>
          <p14:tracePt t="171056" x="3055938" y="6302375"/>
          <p14:tracePt t="171073" x="3063875" y="6302375"/>
          <p14:tracePt t="171090" x="3078163" y="6316663"/>
          <p14:tracePt t="171106" x="3086100" y="6324600"/>
          <p14:tracePt t="171123" x="3101975" y="6324600"/>
          <p14:tracePt t="171139" x="3116263" y="6340475"/>
          <p14:tracePt t="171156" x="3140075" y="6340475"/>
          <p14:tracePt t="171173" x="3154363" y="6354763"/>
          <p14:tracePt t="171210" x="3162300" y="6354763"/>
          <p14:tracePt t="171234" x="3170238" y="6354763"/>
          <p14:tracePt t="171258" x="3184525" y="6354763"/>
          <p14:tracePt t="171274" x="3184525" y="6362700"/>
          <p14:tracePt t="171282" x="3192463" y="6362700"/>
          <p14:tracePt t="171298" x="3200400" y="6362700"/>
          <p14:tracePt t="171314" x="3208338" y="6362700"/>
          <p14:tracePt t="171338" x="3216275" y="6362700"/>
          <p14:tracePt t="171354" x="3222625" y="6362700"/>
          <p14:tracePt t="171370" x="3230563" y="6362700"/>
          <p14:tracePt t="171378" x="3238500" y="6362700"/>
          <p14:tracePt t="171380" x="3246438" y="6362700"/>
          <p14:tracePt t="171389" x="3260725" y="6362700"/>
          <p14:tracePt t="171406" x="3268663" y="6362700"/>
          <p14:tracePt t="171423" x="3276600" y="6362700"/>
          <p14:tracePt t="171440" x="3284538" y="6362700"/>
          <p14:tracePt t="171456" x="3292475" y="6362700"/>
          <p14:tracePt t="171490" x="3298825" y="6362700"/>
          <p14:tracePt t="171490" x="3306763" y="6362700"/>
          <p14:tracePt t="171506" x="3314700" y="6362700"/>
          <p14:tracePt t="171523" x="3330575" y="6362700"/>
          <p14:tracePt t="171540" x="3336925" y="6362700"/>
          <p14:tracePt t="171556" x="3344863" y="6362700"/>
          <p14:tracePt t="171602" x="3352800" y="6362700"/>
          <p14:tracePt t="171626" x="3360738" y="6362700"/>
          <p14:tracePt t="171650" x="3368675" y="6362700"/>
          <p14:tracePt t="171674" x="3375025" y="6362700"/>
          <p14:tracePt t="171682" x="3382963" y="6362700"/>
          <p14:tracePt t="171690" x="3382963" y="6354763"/>
          <p14:tracePt t="171698" x="3390900" y="6354763"/>
          <p14:tracePt t="171706" x="3398838" y="6354763"/>
          <p14:tracePt t="171723" x="3406775" y="6340475"/>
          <p14:tracePt t="171740" x="3413125" y="6332538"/>
          <p14:tracePt t="171756" x="3421063" y="6324600"/>
          <p14:tracePt t="171773" x="3429000" y="6316663"/>
          <p14:tracePt t="171789" x="3436938" y="6308725"/>
          <p14:tracePt t="171807" x="3444875" y="6302375"/>
          <p14:tracePt t="171823" x="3444875" y="6294438"/>
          <p14:tracePt t="171858" x="3451225" y="6294438"/>
          <p14:tracePt t="171882" x="3451225" y="6286500"/>
          <p14:tracePt t="171930" x="3459163" y="6286500"/>
          <p14:tracePt t="176235" x="0" y="0"/>
        </p14:tracePtLst>
        <p14:tracePtLst>
          <p14:tracePt t="178254" x="3635375" y="6537325"/>
          <p14:tracePt t="178530" x="3641725" y="6537325"/>
          <p14:tracePt t="178538" x="3649663" y="6537325"/>
          <p14:tracePt t="178546" x="3657600" y="6537325"/>
          <p14:tracePt t="178570" x="3665538" y="6537325"/>
          <p14:tracePt t="178586" x="3665538" y="6545263"/>
          <p14:tracePt t="178589" x="3673475" y="6545263"/>
          <p14:tracePt t="178626" x="3679825" y="6545263"/>
          <p14:tracePt t="178642" x="3687763" y="6545263"/>
          <p14:tracePt t="178650" x="3695700" y="6553200"/>
          <p14:tracePt t="178665" x="3703638" y="6553200"/>
          <p14:tracePt t="178674" x="3711575" y="6561138"/>
          <p14:tracePt t="178679" x="3717925" y="6561138"/>
          <p14:tracePt t="178688" x="3725863" y="6569075"/>
          <p14:tracePt t="178705" x="3741738" y="6569075"/>
          <p14:tracePt t="178722" x="3756025" y="6583363"/>
          <p14:tracePt t="178738" x="3763963" y="6583363"/>
          <p14:tracePt t="178755" x="3771900" y="6583363"/>
          <p14:tracePt t="178772" x="3779838" y="6583363"/>
          <p14:tracePt t="178788" x="3787775" y="6591300"/>
          <p14:tracePt t="178805" x="3794125" y="6591300"/>
          <p14:tracePt t="178822" x="3810000" y="6591300"/>
          <p14:tracePt t="178865" x="3817938" y="6591300"/>
          <p14:tracePt t="178906" x="3825875" y="6591300"/>
          <p14:tracePt t="178922" x="3832225" y="6591300"/>
          <p14:tracePt t="178930" x="3840163" y="6591300"/>
          <p14:tracePt t="178945" x="3856038" y="6599238"/>
          <p14:tracePt t="178962" x="3863975" y="6599238"/>
          <p14:tracePt t="178972" x="3870325" y="6599238"/>
          <p14:tracePt t="178976" x="3894138" y="6607175"/>
          <p14:tracePt t="178988" x="3908425" y="6607175"/>
          <p14:tracePt t="179005" x="3932238" y="6607175"/>
          <p14:tracePt t="179022" x="3946525" y="6607175"/>
          <p14:tracePt t="179058" x="3954463" y="6607175"/>
          <p14:tracePt t="179074" x="3962400" y="6607175"/>
          <p14:tracePt t="179090" x="3970338" y="6607175"/>
          <p14:tracePt t="179096" x="3978275" y="6607175"/>
          <p14:tracePt t="179105" x="4008438" y="6607175"/>
          <p14:tracePt t="179122" x="4030663" y="6607175"/>
          <p14:tracePt t="179138" x="4038600" y="6613525"/>
          <p14:tracePt t="179155" x="4054475" y="6613525"/>
          <p14:tracePt t="179172" x="4068763" y="6613525"/>
          <p14:tracePt t="179188" x="4106863" y="6613525"/>
          <p14:tracePt t="179205" x="4152900" y="6613525"/>
          <p14:tracePt t="179222" x="4191000" y="6613525"/>
          <p14:tracePt t="179238" x="4213225" y="6613525"/>
          <p14:tracePt t="179255" x="4251325" y="6613525"/>
          <p14:tracePt t="179272" x="4289425" y="6621463"/>
          <p14:tracePt t="179288" x="4343400" y="6621463"/>
          <p14:tracePt t="179305" x="4427538" y="6629400"/>
          <p14:tracePt t="179322" x="4465638" y="6637338"/>
          <p14:tracePt t="179338" x="4495800" y="6637338"/>
          <p14:tracePt t="179355" x="4533900" y="6645275"/>
          <p14:tracePt t="179372" x="4572000" y="6651625"/>
          <p14:tracePt t="179388" x="4640263" y="6659563"/>
          <p14:tracePt t="179405" x="4708525" y="6659563"/>
          <p14:tracePt t="179422" x="4762500" y="6659563"/>
          <p14:tracePt t="179439" x="4808538" y="6659563"/>
          <p14:tracePt t="179455" x="4830763" y="6659563"/>
          <p14:tracePt t="179471" x="4868863" y="6659563"/>
          <p14:tracePt t="179488" x="4906963" y="6659563"/>
          <p14:tracePt t="179505" x="4983163" y="6659563"/>
          <p14:tracePt t="179522" x="5029200" y="6659563"/>
          <p14:tracePt t="179538" x="5045075" y="6659563"/>
          <p14:tracePt t="179555" x="5059363" y="6651625"/>
          <p14:tracePt t="179571" x="5089525" y="6645275"/>
          <p14:tracePt t="179588" x="5113338" y="6645275"/>
          <p14:tracePt t="179605" x="5159375" y="6629400"/>
          <p14:tracePt t="179622" x="5189538" y="6629400"/>
          <p14:tracePt t="179638" x="5227638" y="6621463"/>
          <p14:tracePt t="179655" x="5241925" y="6613525"/>
          <p14:tracePt t="179672" x="5273675" y="6607175"/>
          <p14:tracePt t="179688" x="5303838" y="6599238"/>
          <p14:tracePt t="179705" x="5372100" y="6575425"/>
          <p14:tracePt t="179722" x="5418138" y="6553200"/>
          <p14:tracePt t="179738" x="5432425" y="6545263"/>
          <p14:tracePt t="179755" x="5448300" y="6537325"/>
          <p14:tracePt t="179772" x="5470525" y="6537325"/>
          <p14:tracePt t="179788" x="5478463" y="6530975"/>
          <p14:tracePt t="179805" x="5502275" y="6515100"/>
          <p14:tracePt t="179823" x="5516563" y="6507163"/>
          <p14:tracePt t="179839" x="5532438" y="6499225"/>
          <p14:tracePt t="179906" x="5540375" y="6499225"/>
          <p14:tracePt t="180165" x="0" y="0"/>
        </p14:tracePtLst>
        <p14:tracePtLst>
          <p14:tracePt t="218170" x="6264275" y="5753100"/>
          <p14:tracePt t="218312" x="0" y="0"/>
        </p14:tracePtLst>
        <p14:tracePtLst>
          <p14:tracePt t="219510" x="6256338" y="6423025"/>
          <p14:tracePt t="219670" x="0" y="0"/>
        </p14:tracePtLst>
        <p14:tracePtLst>
          <p14:tracePt t="221446" x="6743700" y="6423025"/>
          <p14:tracePt t="221615" x="0" y="0"/>
        </p14:tracePtLst>
        <p14:tracePtLst>
          <p14:tracePt t="222971" x="6904038" y="6446838"/>
          <p14:tracePt t="223143" x="0" y="0"/>
        </p14:tracePtLst>
        <p14:tracePtLst>
          <p14:tracePt t="224066" x="6888163" y="5699125"/>
          <p14:tracePt t="224255" x="0" y="0"/>
        </p14:tracePtLst>
        <p14:tracePtLst>
          <p14:tracePt t="230989" x="7018338" y="6316663"/>
          <p14:tracePt t="231010" x="7026275" y="6316663"/>
          <p14:tracePt t="231090" x="7032625" y="6316663"/>
          <p14:tracePt t="231106" x="7040563" y="6316663"/>
          <p14:tracePt t="231153" x="7048500" y="6316663"/>
          <p14:tracePt t="231170" x="7056438" y="6316663"/>
          <p14:tracePt t="231177" x="7064375" y="6316663"/>
          <p14:tracePt t="231186" x="7070725" y="6316663"/>
          <p14:tracePt t="231200" x="7078663" y="6316663"/>
          <p14:tracePt t="231201" x="7094538" y="6324600"/>
          <p14:tracePt t="231217" x="7132638" y="6324600"/>
          <p14:tracePt t="231233" x="7178675" y="6340475"/>
          <p14:tracePt t="231266" x="7200900" y="6346825"/>
          <p14:tracePt t="231283" x="7223125" y="6346825"/>
          <p14:tracePt t="231290" x="7239000" y="6346825"/>
          <p14:tracePt t="231300" x="7246938" y="6346825"/>
          <p14:tracePt t="231322" x="7261225" y="6346825"/>
          <p14:tracePt t="231333" x="7277100" y="6346825"/>
          <p14:tracePt t="231350" x="7292975" y="6340475"/>
          <p14:tracePt t="231366" x="7307263" y="6340475"/>
          <p14:tracePt t="231383" x="7331075" y="6324600"/>
          <p14:tracePt t="231400" x="7345363" y="6324600"/>
          <p14:tracePt t="231416" x="7353300" y="6324600"/>
          <p14:tracePt t="231473" x="7353300" y="6316663"/>
          <p14:tracePt t="231481" x="7361238" y="6316663"/>
          <p14:tracePt t="231817" x="0" y="0"/>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bwMode="auto">
          <a:xfrm>
            <a:off x="1232400" y="390000"/>
            <a:ext cx="7416000" cy="10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Arial" pitchFamily="34" charset="0"/>
              </a:defRPr>
            </a:lvl2pPr>
            <a:lvl3pPr algn="l" rtl="0" fontAlgn="base">
              <a:spcBef>
                <a:spcPct val="0"/>
              </a:spcBef>
              <a:spcAft>
                <a:spcPct val="0"/>
              </a:spcAft>
              <a:defRPr sz="3200">
                <a:solidFill>
                  <a:schemeClr val="tx1"/>
                </a:solidFill>
                <a:latin typeface="Arial" pitchFamily="34" charset="0"/>
              </a:defRPr>
            </a:lvl3pPr>
            <a:lvl4pPr algn="l" rtl="0" fontAlgn="base">
              <a:spcBef>
                <a:spcPct val="0"/>
              </a:spcBef>
              <a:spcAft>
                <a:spcPct val="0"/>
              </a:spcAft>
              <a:defRPr sz="3200">
                <a:solidFill>
                  <a:schemeClr val="tx1"/>
                </a:solidFill>
                <a:latin typeface="Arial" pitchFamily="34" charset="0"/>
              </a:defRPr>
            </a:lvl4pPr>
            <a:lvl5pPr algn="l" rtl="0" fontAlgn="base">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a:lstStyle>
          <a:p>
            <a:r>
              <a:rPr lang="en-US" dirty="0" smtClean="0"/>
              <a:t>OECD Average, OECD Total</a:t>
            </a:r>
            <a:endParaRPr lang="en-US" dirty="0"/>
          </a:p>
        </p:txBody>
      </p:sp>
      <p:graphicFrame>
        <p:nvGraphicFramePr>
          <p:cNvPr id="5" name="Espace réservé du contenu 3"/>
          <p:cNvGraphicFramePr>
            <a:graphicFrameLocks/>
          </p:cNvGraphicFramePr>
          <p:nvPr>
            <p:extLst>
              <p:ext uri="{D42A27DB-BD31-4B8C-83A1-F6EECF244321}">
                <p14:modId xmlns:p14="http://schemas.microsoft.com/office/powerpoint/2010/main" val="3738027691"/>
              </p:ext>
            </p:extLst>
          </p:nvPr>
        </p:nvGraphicFramePr>
        <p:xfrm>
          <a:off x="3851921" y="2564904"/>
          <a:ext cx="5112568" cy="1854200"/>
        </p:xfrm>
        <a:graphic>
          <a:graphicData uri="http://schemas.openxmlformats.org/drawingml/2006/table">
            <a:tbl>
              <a:tblPr firstRow="1" bandRow="1">
                <a:tableStyleId>{5940675A-B579-460E-94D1-54222C63F5DA}</a:tableStyleId>
              </a:tblPr>
              <a:tblGrid>
                <a:gridCol w="2518130"/>
                <a:gridCol w="1298293"/>
                <a:gridCol w="1296145"/>
              </a:tblGrid>
              <a:tr h="370840">
                <a:tc>
                  <a:txBody>
                    <a:bodyPr/>
                    <a:lstStyle/>
                    <a:p>
                      <a:pPr algn="ctr"/>
                      <a:r>
                        <a:rPr lang="en-US" sz="1400" b="1" i="1" noProof="0" dirty="0" smtClean="0"/>
                        <a:t>Statistical</a:t>
                      </a:r>
                      <a:r>
                        <a:rPr lang="en-US" sz="1400" b="1" i="1" baseline="0" noProof="0" dirty="0" smtClean="0"/>
                        <a:t> indicators</a:t>
                      </a:r>
                      <a:endParaRPr lang="en-US" sz="1400" b="1" i="1" noProof="0" dirty="0"/>
                    </a:p>
                  </a:txBody>
                  <a:tcPr/>
                </a:tc>
                <a:tc>
                  <a:txBody>
                    <a:bodyPr/>
                    <a:lstStyle/>
                    <a:p>
                      <a:pPr algn="ctr"/>
                      <a:r>
                        <a:rPr lang="en-US" sz="1400" b="1" i="1" noProof="0" dirty="0" smtClean="0"/>
                        <a:t>PISA 2000</a:t>
                      </a:r>
                      <a:endParaRPr lang="en-US" sz="1400" b="1" i="1" noProof="0" dirty="0"/>
                    </a:p>
                  </a:txBody>
                  <a:tcPr/>
                </a:tc>
                <a:tc>
                  <a:txBody>
                    <a:bodyPr/>
                    <a:lstStyle/>
                    <a:p>
                      <a:pPr algn="ctr"/>
                      <a:r>
                        <a:rPr lang="en-US" sz="1400" b="1" i="1" noProof="0" dirty="0" smtClean="0"/>
                        <a:t>PISA 2009</a:t>
                      </a:r>
                      <a:endParaRPr lang="en-US" sz="1400" b="1" i="1" noProof="0" dirty="0"/>
                    </a:p>
                  </a:txBody>
                  <a:tcPr/>
                </a:tc>
              </a:tr>
              <a:tr h="370840">
                <a:tc>
                  <a:txBody>
                    <a:bodyPr/>
                    <a:lstStyle/>
                    <a:p>
                      <a:r>
                        <a:rPr lang="en-US" sz="1400" noProof="0" smtClean="0"/>
                        <a:t>Mean</a:t>
                      </a:r>
                      <a:endParaRPr lang="en-US" sz="1400" noProof="0"/>
                    </a:p>
                  </a:txBody>
                  <a:tcPr/>
                </a:tc>
                <a:tc>
                  <a:txBody>
                    <a:bodyPr/>
                    <a:lstStyle/>
                    <a:p>
                      <a:pPr algn="ctr"/>
                      <a:r>
                        <a:rPr lang="en-US" sz="1400" noProof="0" smtClean="0"/>
                        <a:t>493.4 (0.49)</a:t>
                      </a:r>
                      <a:endParaRPr lang="en-US" sz="1400" noProof="0"/>
                    </a:p>
                  </a:txBody>
                  <a:tcPr/>
                </a:tc>
                <a:tc>
                  <a:txBody>
                    <a:bodyPr/>
                    <a:lstStyle/>
                    <a:p>
                      <a:pPr algn="ctr"/>
                      <a:r>
                        <a:rPr lang="en-US" sz="1400" noProof="0" dirty="0" smtClean="0"/>
                        <a:t>493.4 (0.24)</a:t>
                      </a:r>
                      <a:endParaRPr lang="en-US" sz="1400" noProof="0" dirty="0"/>
                    </a:p>
                  </a:txBody>
                  <a:tcPr/>
                </a:tc>
              </a:tr>
              <a:tr h="370840">
                <a:tc>
                  <a:txBody>
                    <a:bodyPr/>
                    <a:lstStyle/>
                    <a:p>
                      <a:r>
                        <a:rPr lang="en-US" sz="1400" noProof="0" smtClean="0"/>
                        <a:t>Regression Intercept</a:t>
                      </a:r>
                      <a:endParaRPr lang="en-US" sz="1400" noProof="0"/>
                    </a:p>
                  </a:txBody>
                  <a:tcPr/>
                </a:tc>
                <a:tc>
                  <a:txBody>
                    <a:bodyPr/>
                    <a:lstStyle/>
                    <a:p>
                      <a:pPr algn="ctr"/>
                      <a:r>
                        <a:rPr lang="en-US" sz="1400" noProof="0" smtClean="0"/>
                        <a:t>494.7 (0.41)</a:t>
                      </a:r>
                      <a:endParaRPr lang="en-US" sz="1400" noProof="0"/>
                    </a:p>
                  </a:txBody>
                  <a:tcPr/>
                </a:tc>
                <a:tc>
                  <a:txBody>
                    <a:bodyPr/>
                    <a:lstStyle/>
                    <a:p>
                      <a:pPr algn="ctr"/>
                      <a:r>
                        <a:rPr lang="en-US" sz="1400" noProof="0" dirty="0" smtClean="0"/>
                        <a:t>493.9 (0.11)</a:t>
                      </a:r>
                      <a:endParaRPr lang="en-US" sz="1400" noProof="0" dirty="0"/>
                    </a:p>
                  </a:txBody>
                  <a:tcPr/>
                </a:tc>
              </a:tr>
              <a:tr h="370840">
                <a:tc>
                  <a:txBody>
                    <a:bodyPr/>
                    <a:lstStyle/>
                    <a:p>
                      <a:r>
                        <a:rPr lang="en-US" sz="1400" noProof="0" smtClean="0"/>
                        <a:t>Regression ESCS</a:t>
                      </a:r>
                      <a:r>
                        <a:rPr lang="en-US" sz="1400" baseline="0" noProof="0" smtClean="0"/>
                        <a:t> coefficient</a:t>
                      </a:r>
                      <a:endParaRPr lang="en-US" sz="1400" noProof="0"/>
                    </a:p>
                  </a:txBody>
                  <a:tcPr/>
                </a:tc>
                <a:tc>
                  <a:txBody>
                    <a:bodyPr/>
                    <a:lstStyle/>
                    <a:p>
                      <a:pPr algn="ctr"/>
                      <a:r>
                        <a:rPr lang="en-US" sz="1400" noProof="0" smtClean="0"/>
                        <a:t>37.2 (0.34)</a:t>
                      </a:r>
                      <a:endParaRPr lang="en-US" sz="1400" noProof="0"/>
                    </a:p>
                  </a:txBody>
                  <a:tcPr/>
                </a:tc>
                <a:tc>
                  <a:txBody>
                    <a:bodyPr/>
                    <a:lstStyle/>
                    <a:p>
                      <a:pPr algn="ctr"/>
                      <a:r>
                        <a:rPr lang="en-US" sz="1400" noProof="0" dirty="0" smtClean="0"/>
                        <a:t>38.3 (0.17)</a:t>
                      </a:r>
                      <a:endParaRPr lang="en-US" sz="1400" noProof="0" dirty="0"/>
                    </a:p>
                  </a:txBody>
                  <a:tcPr/>
                </a:tc>
              </a:tr>
              <a:tr h="370840">
                <a:tc>
                  <a:txBody>
                    <a:bodyPr/>
                    <a:lstStyle/>
                    <a:p>
                      <a:r>
                        <a:rPr lang="en-US" sz="1400" noProof="0" smtClean="0"/>
                        <a:t>Regression R²</a:t>
                      </a:r>
                      <a:endParaRPr lang="en-US" sz="1400" noProof="0"/>
                    </a:p>
                  </a:txBody>
                  <a:tcPr/>
                </a:tc>
                <a:tc>
                  <a:txBody>
                    <a:bodyPr/>
                    <a:lstStyle/>
                    <a:p>
                      <a:pPr algn="ctr"/>
                      <a:r>
                        <a:rPr lang="en-US" sz="1400" noProof="0" smtClean="0"/>
                        <a:t>0.15 (0.00)</a:t>
                      </a:r>
                      <a:endParaRPr lang="en-US" sz="1400" noProof="0"/>
                    </a:p>
                  </a:txBody>
                  <a:tcPr/>
                </a:tc>
                <a:tc>
                  <a:txBody>
                    <a:bodyPr/>
                    <a:lstStyle/>
                    <a:p>
                      <a:pPr algn="ctr"/>
                      <a:r>
                        <a:rPr lang="en-US" sz="1400" noProof="0" dirty="0" smtClean="0"/>
                        <a:t>0.14 (0.00)</a:t>
                      </a:r>
                      <a:endParaRPr lang="en-US" sz="1400" noProof="0" dirty="0"/>
                    </a:p>
                  </a:txBody>
                  <a:tcPr/>
                </a:tc>
              </a:tr>
            </a:tbl>
          </a:graphicData>
        </a:graphic>
      </p:graphicFrame>
      <p:pic>
        <p:nvPicPr>
          <p:cNvPr id="757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4" y="1436210"/>
            <a:ext cx="3619608" cy="5216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913584"/>
      </p:ext>
    </p:extLst>
  </p:cSld>
  <p:clrMapOvr>
    <a:masterClrMapping/>
  </p:clrMapOvr>
  <mc:AlternateContent xmlns:mc="http://schemas.openxmlformats.org/markup-compatibility/2006" xmlns:p14="http://schemas.microsoft.com/office/powerpoint/2010/main">
    <mc:Choice Requires="p14">
      <p:transition spd="slow" p14:dur="2000" advTm="181726"/>
    </mc:Choice>
    <mc:Fallback xmlns="">
      <p:transition spd="slow" advTm="181726"/>
    </mc:Fallback>
  </mc:AlternateContent>
  <p:timing>
    <p:tnLst>
      <p:par>
        <p:cTn id="1" dur="indefinite" restart="never" nodeType="tmRoot"/>
      </p:par>
    </p:tnLst>
  </p:timing>
  <p:extLst mod="1">
    <p:ext uri="{3A86A75C-4F4B-4683-9AE1-C65F6400EC91}">
      <p14:laserTraceLst xmlns:p14="http://schemas.microsoft.com/office/powerpoint/2010/main">
        <p14:tracePtLst>
          <p14:tracePt t="61246" x="350838" y="2933700"/>
          <p14:tracePt t="61402" x="0" y="0"/>
        </p14:tracePtLst>
        <p14:tracePtLst>
          <p14:tracePt t="96384" x="2370138" y="2979738"/>
          <p14:tracePt t="96569" x="0" y="0"/>
        </p14:tracePtLst>
        <p14:tracePtLst>
          <p14:tracePt t="100193" x="609600" y="3009900"/>
          <p14:tracePt t="100383" x="617538" y="3009900"/>
          <p14:tracePt t="100391" x="625475" y="3009900"/>
          <p14:tracePt t="100407" x="631825" y="3009900"/>
          <p14:tracePt t="100407" x="639763" y="3009900"/>
          <p14:tracePt t="100423" x="647700" y="3009900"/>
          <p14:tracePt t="100431" x="669925" y="3017838"/>
          <p14:tracePt t="100442" x="677863" y="3025775"/>
          <p14:tracePt t="100445" x="715963" y="3032125"/>
          <p14:tracePt t="100459" x="731838" y="3048000"/>
          <p14:tracePt t="100476" x="746125" y="3048000"/>
          <p14:tracePt t="100492" x="754063" y="3055938"/>
          <p14:tracePt t="100509" x="777875" y="3055938"/>
          <p14:tracePt t="100526" x="784225" y="3055938"/>
          <p14:tracePt t="101641" x="0" y="0"/>
        </p14:tracePtLst>
        <p14:tracePtLst>
          <p14:tracePt t="116740" x="2454275" y="3268663"/>
          <p14:tracePt t="116751" x="2460625" y="3268663"/>
          <p14:tracePt t="116884" x="0" y="0"/>
        </p14:tracePtLst>
        <p14:tracePtLst>
          <p14:tracePt t="120592" x="982663" y="3482975"/>
          <p14:tracePt t="120746" x="0" y="0"/>
        </p14:tracePtLst>
        <p14:tracePtLst>
          <p14:tracePt t="125165" x="1463675" y="3513138"/>
          <p14:tracePt t="125286" x="0" y="0"/>
        </p14:tracePtLst>
        <p14:tracePtLst>
          <p14:tracePt t="148452" x="7559675" y="2857500"/>
          <p14:tracePt t="148591" x="0" y="0"/>
        </p14:tracePtLst>
        <p14:tracePtLst>
          <p14:tracePt t="151523" x="8809038" y="2879725"/>
          <p14:tracePt t="151670" x="0" y="0"/>
        </p14:tracePtLst>
        <p14:tracePtLst>
          <p14:tracePt t="159668" x="6499225" y="3230563"/>
          <p14:tracePt t="159688" x="6507163" y="3230563"/>
          <p14:tracePt t="159703" x="6523038" y="3230563"/>
          <p14:tracePt t="159719" x="6545263" y="3238500"/>
          <p14:tracePt t="159728" x="6553200" y="3238500"/>
          <p14:tracePt t="159737" x="6607175" y="3246438"/>
          <p14:tracePt t="159759" x="6683375" y="3260725"/>
          <p14:tracePt t="159770" x="6759575" y="3284538"/>
          <p14:tracePt t="159787" x="6842125" y="3306763"/>
          <p14:tracePt t="159804" x="6926263" y="3322638"/>
          <p14:tracePt t="159820" x="7026275" y="3330575"/>
          <p14:tracePt t="159837" x="7124700" y="3330575"/>
          <p14:tracePt t="159854" x="7200900" y="3336925"/>
          <p14:tracePt t="159870" x="7277100" y="3336925"/>
          <p14:tracePt t="159887" x="7375525" y="3336925"/>
          <p14:tracePt t="159904" x="7429500" y="3336925"/>
          <p14:tracePt t="159920" x="7459663" y="3336925"/>
          <p14:tracePt t="159937" x="7513638" y="3330575"/>
          <p14:tracePt t="159954" x="7581900" y="3314700"/>
          <p14:tracePt t="159970" x="7627938" y="3292475"/>
          <p14:tracePt t="159987" x="7680325" y="3284538"/>
          <p14:tracePt t="160004" x="7726363" y="3260725"/>
          <p14:tracePt t="160020" x="7772400" y="3254375"/>
          <p14:tracePt t="160037" x="7802563" y="3246438"/>
          <p14:tracePt t="160053" x="7810500" y="3238500"/>
          <p14:tracePt t="160104" x="7818438" y="3238500"/>
          <p14:tracePt t="160239" x="0" y="0"/>
        </p14:tracePtLst>
        <p14:tracePtLst>
          <p14:tracePt t="161649" x="6607175" y="3375025"/>
          <p14:tracePt t="161687" x="6621463" y="3368675"/>
          <p14:tracePt t="161695" x="6621463" y="3360738"/>
          <p14:tracePt t="161703" x="6637338" y="3360738"/>
          <p14:tracePt t="161719" x="6645275" y="3360738"/>
          <p14:tracePt t="161727" x="6659563" y="3352800"/>
          <p14:tracePt t="161736" x="6667500" y="3344863"/>
          <p14:tracePt t="161759" x="6689725" y="3336925"/>
          <p14:tracePt t="161770" x="6721475" y="3322638"/>
          <p14:tracePt t="161786" x="6765925" y="3314700"/>
          <p14:tracePt t="161807" x="6811963" y="3306763"/>
          <p14:tracePt t="161820" x="6850063" y="3298825"/>
          <p14:tracePt t="161839" x="6873875" y="3298825"/>
          <p14:tracePt t="161855" x="6911975" y="3292475"/>
          <p14:tracePt t="161871" x="6934200" y="3292475"/>
          <p14:tracePt t="161887" x="6964363" y="3292475"/>
          <p14:tracePt t="161903" x="7064375" y="3292475"/>
          <p14:tracePt t="161926" x="7154863" y="3292475"/>
          <p14:tracePt t="161937" x="7261225" y="3292475"/>
          <p14:tracePt t="161953" x="7369175" y="3298825"/>
          <p14:tracePt t="161970" x="7475538" y="3306763"/>
          <p14:tracePt t="161987" x="7513638" y="3306763"/>
          <p14:tracePt t="162003" x="7535863" y="3314700"/>
          <p14:tracePt t="162020" x="7543800" y="3314700"/>
          <p14:tracePt t="162037" x="7566025" y="3322638"/>
          <p14:tracePt t="162053" x="7627938" y="3352800"/>
          <p14:tracePt t="162070" x="7696200" y="3368675"/>
          <p14:tracePt t="162087" x="7750175" y="3382963"/>
          <p14:tracePt t="162087" x="7756525" y="3390900"/>
          <p14:tracePt t="162104" x="7772400" y="3398838"/>
          <p14:tracePt t="162143" x="7780338" y="3398838"/>
          <p14:tracePt t="162351" x="0" y="0"/>
        </p14:tracePtLst>
        <p14:tracePtLst>
          <p14:tracePt t="165113" x="6735763" y="3863975"/>
          <p14:tracePt t="165231" x="6743700" y="3863975"/>
          <p14:tracePt t="165239" x="6743700" y="3856038"/>
          <p14:tracePt t="165287" x="6751638" y="3856038"/>
          <p14:tracePt t="165295" x="6751638" y="3848100"/>
          <p14:tracePt t="165311" x="6759575" y="3840163"/>
          <p14:tracePt t="165315" x="6765925" y="3832225"/>
          <p14:tracePt t="165319" x="6797675" y="3794125"/>
          <p14:tracePt t="165336" x="6873875" y="3741738"/>
          <p14:tracePt t="165353" x="6956425" y="3687763"/>
          <p14:tracePt t="165369" x="7018338" y="3657600"/>
          <p14:tracePt t="165386" x="7078663" y="3635375"/>
          <p14:tracePt t="165403" x="7108825" y="3619500"/>
          <p14:tracePt t="165419" x="7146925" y="3603625"/>
          <p14:tracePt t="165436" x="7178675" y="3597275"/>
          <p14:tracePt t="165453" x="7223125" y="3581400"/>
          <p14:tracePt t="165469" x="7277100" y="3573463"/>
          <p14:tracePt t="165486" x="7369175" y="3565525"/>
          <p14:tracePt t="165503" x="7505700" y="3565525"/>
          <p14:tracePt t="165519" x="7566025" y="3565525"/>
          <p14:tracePt t="165536" x="7612063" y="3573463"/>
          <p14:tracePt t="165553" x="7642225" y="3581400"/>
          <p14:tracePt t="165569" x="7680325" y="3597275"/>
          <p14:tracePt t="165586" x="7726363" y="3611563"/>
          <p14:tracePt t="165603" x="7764463" y="3635375"/>
          <p14:tracePt t="165619" x="7788275" y="3641725"/>
          <p14:tracePt t="165636" x="7794625" y="3649663"/>
          <p14:tracePt t="165653" x="7802563" y="3649663"/>
          <p14:tracePt t="165695" x="7810500" y="3657600"/>
          <p14:tracePt t="166173" x="0" y="0"/>
        </p14:tracePtLst>
        <p14:tracePtLst>
          <p14:tracePt t="168174" x="7269163" y="3565525"/>
          <p14:tracePt t="168367" x="7277100" y="3565525"/>
          <p14:tracePt t="168375" x="7285038" y="3565525"/>
          <p14:tracePt t="168383" x="7307263" y="3565525"/>
          <p14:tracePt t="168402" x="7337425" y="3573463"/>
          <p14:tracePt t="168407" x="7369175" y="3573463"/>
          <p14:tracePt t="168423" x="7407275" y="3581400"/>
          <p14:tracePt t="168439" x="7475538" y="3589338"/>
          <p14:tracePt t="168455" x="7589838" y="3603625"/>
          <p14:tracePt t="168471" x="7742238" y="3649663"/>
          <p14:tracePt t="168487" x="7870825" y="3679825"/>
          <p14:tracePt t="168503" x="7962900" y="3711575"/>
          <p14:tracePt t="168527" x="8001000" y="3717925"/>
          <p14:tracePt t="168543" x="8016875" y="3725863"/>
          <p14:tracePt t="168559" x="8039100" y="3725863"/>
          <p14:tracePt t="168569" x="8069263" y="3725863"/>
          <p14:tracePt t="168586" x="8115300" y="3725863"/>
          <p14:tracePt t="168602" x="8175625" y="3725863"/>
          <p14:tracePt t="168619" x="8221663" y="3717925"/>
          <p14:tracePt t="168635" x="8245475" y="3711575"/>
          <p14:tracePt t="168652" x="8267700" y="3711575"/>
          <p14:tracePt t="168669" x="8283575" y="3711575"/>
          <p14:tracePt t="168685" x="8335963" y="3687763"/>
          <p14:tracePt t="168702" x="8359775" y="3687763"/>
          <p14:tracePt t="168719" x="8404225" y="3673475"/>
          <p14:tracePt t="168736" x="8435975" y="3665538"/>
          <p14:tracePt t="168752" x="8480425" y="3649663"/>
          <p14:tracePt t="168769" x="8526463" y="3635375"/>
          <p14:tracePt t="168786" x="8556625" y="3611563"/>
          <p14:tracePt t="168802" x="8572500" y="3611563"/>
          <p14:tracePt t="168819" x="8580438" y="3603625"/>
          <p14:tracePt t="169357" x="0" y="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675084"/>
          </a:xfrm>
        </p:spPr>
        <p:txBody>
          <a:bodyPr/>
          <a:lstStyle/>
          <a:p>
            <a:r>
              <a:rPr lang="en-US" sz="2400" dirty="0" smtClean="0"/>
              <a:t>PISA is reporting the OECD Total and the OECD average</a:t>
            </a:r>
          </a:p>
        </p:txBody>
      </p:sp>
      <p:sp>
        <p:nvSpPr>
          <p:cNvPr id="3" name="Titre 2"/>
          <p:cNvSpPr>
            <a:spLocks noGrp="1"/>
          </p:cNvSpPr>
          <p:nvPr>
            <p:ph type="title"/>
          </p:nvPr>
        </p:nvSpPr>
        <p:spPr/>
        <p:txBody>
          <a:bodyPr/>
          <a:lstStyle/>
          <a:p>
            <a:r>
              <a:rPr lang="en-US" dirty="0" smtClean="0"/>
              <a:t>OECD Average, OECD Total</a:t>
            </a:r>
            <a:endParaRPr lang="en-US" dirty="0"/>
          </a:p>
        </p:txBody>
      </p:sp>
      <p:pic>
        <p:nvPicPr>
          <p:cNvPr id="6861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358" y="3912598"/>
            <a:ext cx="8784976" cy="34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1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741" y="2760757"/>
            <a:ext cx="9024689" cy="11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4911756"/>
      </p:ext>
    </p:extLst>
  </p:cSld>
  <p:clrMapOvr>
    <a:masterClrMapping/>
  </p:clrMapOvr>
  <mc:AlternateContent xmlns:mc="http://schemas.openxmlformats.org/markup-compatibility/2006" xmlns:p14="http://schemas.microsoft.com/office/powerpoint/2010/main">
    <mc:Choice Requires="p14">
      <p:transition spd="slow" p14:dur="2000" advTm="14130"/>
    </mc:Choice>
    <mc:Fallback xmlns="">
      <p:transition spd="slow" advTm="1413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4851548"/>
          </a:xfrm>
        </p:spPr>
        <p:txBody>
          <a:bodyPr/>
          <a:lstStyle/>
          <a:p>
            <a:r>
              <a:rPr lang="en-US" sz="2400" dirty="0" smtClean="0"/>
              <a:t>The OECD total takes the OECD countries as a single entity, to which each country contributes in proportion to the number of 15-year-olds enrolled in its schools. It illustrates how a country compares with the OECD area as a whole.</a:t>
            </a:r>
          </a:p>
          <a:p>
            <a:r>
              <a:rPr lang="en-US" sz="2400" dirty="0" smtClean="0"/>
              <a:t>The OECD average:</a:t>
            </a:r>
          </a:p>
          <a:p>
            <a:pPr lvl="1"/>
            <a:r>
              <a:rPr lang="en-US" sz="2000" dirty="0" smtClean="0"/>
              <a:t>In PISA 2000, 2003 &amp; 2006,  takes the OECD countries as a single entity, to which each country contributes with equal weight. For statistics such as percentages or mean scores, the OECD average corresponds to the arithmetic mean of the respective country statistics.</a:t>
            </a:r>
          </a:p>
          <a:p>
            <a:pPr lvl="1"/>
            <a:r>
              <a:rPr lang="en-US" sz="2000" dirty="0" smtClean="0"/>
              <a:t>In PISA 2009, corresponds to the arithmetic mean of the respective country estimates</a:t>
            </a:r>
          </a:p>
          <a:p>
            <a:endParaRPr lang="en-US" sz="2400" dirty="0"/>
          </a:p>
        </p:txBody>
      </p:sp>
      <p:sp>
        <p:nvSpPr>
          <p:cNvPr id="5"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spTree>
    <p:extLst>
      <p:ext uri="{BB962C8B-B14F-4D97-AF65-F5344CB8AC3E}">
        <p14:creationId xmlns:p14="http://schemas.microsoft.com/office/powerpoint/2010/main" val="2336165830"/>
      </p:ext>
    </p:extLst>
  </p:cSld>
  <p:clrMapOvr>
    <a:masterClrMapping/>
  </p:clrMapOvr>
  <mc:AlternateContent xmlns:mc="http://schemas.openxmlformats.org/markup-compatibility/2006" xmlns:p14="http://schemas.microsoft.com/office/powerpoint/2010/main">
    <mc:Choice Requires="p14">
      <p:transition spd="slow" p14:dur="2000" advTm="83149"/>
    </mc:Choice>
    <mc:Fallback xmlns="">
      <p:transition spd="slow" advTm="8314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4779540"/>
          </a:xfrm>
        </p:spPr>
        <p:txBody>
          <a:bodyPr/>
          <a:lstStyle/>
          <a:p>
            <a:r>
              <a:rPr lang="en-US" sz="2400" dirty="0" smtClean="0"/>
              <a:t>How to compute the OECD Total:</a:t>
            </a:r>
          </a:p>
          <a:p>
            <a:pPr lvl="1"/>
            <a:r>
              <a:rPr lang="en-US" sz="2400" dirty="0" smtClean="0"/>
              <a:t>Solution 1:</a:t>
            </a:r>
          </a:p>
          <a:p>
            <a:pPr lvl="2"/>
            <a:r>
              <a:rPr lang="en-US" dirty="0" smtClean="0"/>
              <a:t>Create a file with OECD countries only;</a:t>
            </a:r>
          </a:p>
          <a:p>
            <a:pPr lvl="2"/>
            <a:r>
              <a:rPr lang="en-US" dirty="0" smtClean="0"/>
              <a:t>Set for instance a alphanumerical variable </a:t>
            </a:r>
            <a:r>
              <a:rPr lang="en-US" i="1" dirty="0" smtClean="0"/>
              <a:t>country=</a:t>
            </a:r>
            <a:r>
              <a:rPr lang="en-US" dirty="0" smtClean="0"/>
              <a:t>“TOTAL”;</a:t>
            </a:r>
          </a:p>
          <a:p>
            <a:pPr lvl="2"/>
            <a:r>
              <a:rPr lang="en-US" dirty="0" smtClean="0"/>
              <a:t>Replicate exactly the same analyses on this new data set, without breaking down the analyses by CNT.</a:t>
            </a:r>
          </a:p>
          <a:p>
            <a:pPr lvl="1"/>
            <a:r>
              <a:rPr lang="en-US" sz="2400" dirty="0" smtClean="0"/>
              <a:t>Solution 2</a:t>
            </a:r>
          </a:p>
          <a:p>
            <a:pPr lvl="2"/>
            <a:r>
              <a:rPr lang="en-US" dirty="0" smtClean="0"/>
              <a:t>Merge the two data sets and implement the analyses only once. </a:t>
            </a:r>
            <a:endParaRPr lang="en-US" dirty="0"/>
          </a:p>
        </p:txBody>
      </p:sp>
      <p:sp>
        <p:nvSpPr>
          <p:cNvPr id="4"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spTree>
    <p:extLst>
      <p:ext uri="{BB962C8B-B14F-4D97-AF65-F5344CB8AC3E}">
        <p14:creationId xmlns:p14="http://schemas.microsoft.com/office/powerpoint/2010/main" val="906889145"/>
      </p:ext>
    </p:extLst>
  </p:cSld>
  <p:clrMapOvr>
    <a:masterClrMapping/>
  </p:clrMapOvr>
  <mc:AlternateContent xmlns:mc="http://schemas.openxmlformats.org/markup-compatibility/2006" xmlns:p14="http://schemas.microsoft.com/office/powerpoint/2010/main">
    <mc:Choice Requires="p14">
      <p:transition spd="slow" p14:dur="2000" advTm="40545"/>
    </mc:Choice>
    <mc:Fallback xmlns="">
      <p:transition spd="slow" advTm="4054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484784"/>
            <a:ext cx="8218487" cy="603076"/>
          </a:xfrm>
        </p:spPr>
        <p:txBody>
          <a:bodyPr/>
          <a:lstStyle/>
          <a:p>
            <a:r>
              <a:rPr lang="fr-BE" sz="2400" dirty="0" smtClean="0"/>
              <a:t>SAS </a:t>
            </a:r>
            <a:r>
              <a:rPr lang="fr-BE" sz="2400" dirty="0" err="1" smtClean="0"/>
              <a:t>syntax</a:t>
            </a:r>
            <a:r>
              <a:rPr lang="fr-BE" sz="2400" dirty="0" smtClean="0"/>
              <a:t> for data </a:t>
            </a:r>
            <a:r>
              <a:rPr lang="fr-BE" sz="2400" dirty="0" err="1" smtClean="0"/>
              <a:t>with</a:t>
            </a:r>
            <a:r>
              <a:rPr lang="fr-BE" sz="2400" dirty="0" smtClean="0"/>
              <a:t> OECD Total  </a:t>
            </a:r>
            <a:endParaRPr lang="en-US" sz="2400" dirty="0"/>
          </a:p>
        </p:txBody>
      </p:sp>
      <p:sp>
        <p:nvSpPr>
          <p:cNvPr id="4"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pic>
        <p:nvPicPr>
          <p:cNvPr id="6963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132855"/>
            <a:ext cx="7128792" cy="4668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814896"/>
      </p:ext>
    </p:extLst>
  </p:cSld>
  <p:clrMapOvr>
    <a:masterClrMapping/>
  </p:clrMapOvr>
  <mc:AlternateContent xmlns:mc="http://schemas.openxmlformats.org/markup-compatibility/2006" xmlns:p14="http://schemas.microsoft.com/office/powerpoint/2010/main">
    <mc:Choice Requires="p14">
      <p:transition spd="slow" p14:dur="2000" advTm="163753"/>
    </mc:Choice>
    <mc:Fallback xmlns="">
      <p:transition spd="slow" advTm="163753"/>
    </mc:Fallback>
  </mc:AlternateContent>
  <p:timing>
    <p:tnLst>
      <p:par>
        <p:cTn id="1" dur="indefinite" restart="never" nodeType="tmRoot"/>
      </p:par>
    </p:tnLst>
  </p:timing>
  <p:extLst mod="1">
    <p:ext uri="{3A86A75C-4F4B-4683-9AE1-C65F6400EC91}">
      <p14:laserTraceLst xmlns:p14="http://schemas.microsoft.com/office/powerpoint/2010/main">
        <p14:tracePtLst>
          <p14:tracePt t="54253" x="1866900" y="5021263"/>
          <p14:tracePt t="54434" x="0" y="0"/>
        </p14:tracePtLst>
        <p14:tracePtLst>
          <p14:tracePt t="55959" x="2392363" y="4999038"/>
          <p14:tracePt t="56097" x="0" y="0"/>
        </p14:tracePtLst>
        <p14:tracePtLst>
          <p14:tracePt t="84600" x="2895600" y="5151438"/>
          <p14:tracePt t="84707" x="0" y="0"/>
        </p14:tracePtLst>
        <p14:tracePtLst>
          <p14:tracePt t="96449" x="2209800" y="5608638"/>
          <p14:tracePt t="96586" x="2217738" y="5608638"/>
          <p14:tracePt t="96610" x="2225675" y="5608638"/>
          <p14:tracePt t="96618" x="2232025" y="5608638"/>
          <p14:tracePt t="96631" x="2232025" y="5600700"/>
          <p14:tracePt t="96631" x="2239963" y="5600700"/>
          <p14:tracePt t="96666" x="2247900" y="5600700"/>
          <p14:tracePt t="96682" x="2247900" y="5592763"/>
          <p14:tracePt t="96685" x="2255838" y="5592763"/>
          <p14:tracePt t="96697" x="2263775" y="5592763"/>
          <p14:tracePt t="96738" x="2270125" y="5592763"/>
          <p14:tracePt t="97041" x="0" y="0"/>
        </p14:tracePtLst>
        <p14:tracePtLst>
          <p14:tracePt t="97913" x="2735263" y="5584825"/>
          <p14:tracePt t="98090" x="2743200" y="5584825"/>
          <p14:tracePt t="98114" x="2751138" y="5584825"/>
          <p14:tracePt t="98130" x="2759075" y="5584825"/>
          <p14:tracePt t="98138" x="2765425" y="5584825"/>
          <p14:tracePt t="98150" x="2773363" y="5584825"/>
          <p14:tracePt t="98170" x="2789238" y="5584825"/>
          <p14:tracePt t="98186" x="2797175" y="5584825"/>
          <p14:tracePt t="98202" x="2803525" y="5584825"/>
          <p14:tracePt t="98214" x="2819400" y="5584825"/>
          <p14:tracePt t="98214" x="2841625" y="5584825"/>
          <p14:tracePt t="98231" x="2873375" y="5584825"/>
          <p14:tracePt t="98247" x="2895600" y="5584825"/>
          <p14:tracePt t="98264" x="2925763" y="5584825"/>
          <p14:tracePt t="98281" x="2949575" y="5584825"/>
          <p14:tracePt t="98297" x="2979738" y="5584825"/>
          <p14:tracePt t="98314" x="2994025" y="5584825"/>
          <p14:tracePt t="98331" x="3017838" y="5584825"/>
          <p14:tracePt t="98347" x="3040063" y="5592763"/>
          <p14:tracePt t="98364" x="3048000" y="5592763"/>
          <p14:tracePt t="98381" x="3063875" y="5592763"/>
          <p14:tracePt t="98397" x="3086100" y="5592763"/>
          <p14:tracePt t="98414" x="3101975" y="5592763"/>
          <p14:tracePt t="98431" x="3124200" y="5592763"/>
          <p14:tracePt t="98447" x="3154363" y="5592763"/>
          <p14:tracePt t="98464" x="3178175" y="5592763"/>
          <p14:tracePt t="98481" x="3192463" y="5592763"/>
          <p14:tracePt t="98497" x="3216275" y="5600700"/>
          <p14:tracePt t="98514" x="3246438" y="5608638"/>
          <p14:tracePt t="98530" x="3284538" y="5608638"/>
          <p14:tracePt t="98547" x="3306763" y="5616575"/>
          <p14:tracePt t="98564" x="3336925" y="5616575"/>
          <p14:tracePt t="98581" x="3352800" y="5622925"/>
          <p14:tracePt t="98597" x="3368675" y="5622925"/>
          <p14:tracePt t="98614" x="3375025" y="5622925"/>
          <p14:tracePt t="98631" x="3382963" y="5622925"/>
          <p14:tracePt t="98647" x="3398838" y="5622925"/>
          <p14:tracePt t="98664" x="3406775" y="5622925"/>
          <p14:tracePt t="98681" x="3406775" y="5630863"/>
          <p14:tracePt t="98697" x="3413125" y="5630863"/>
          <p14:tracePt t="98714" x="3421063" y="5630863"/>
          <p14:tracePt t="98730" x="3429000" y="5630863"/>
          <p14:tracePt t="99258" x="3429000" y="5638800"/>
          <p14:tracePt t="100090" x="3429000" y="5630863"/>
          <p14:tracePt t="100098" x="3429000" y="5592763"/>
          <p14:tracePt t="100114" x="3421063" y="5478463"/>
          <p14:tracePt t="100114" x="3413125" y="5311775"/>
          <p14:tracePt t="100130" x="3406775" y="5143500"/>
          <p14:tracePt t="100147" x="3398838" y="4975225"/>
          <p14:tracePt t="100164" x="3398838" y="4846638"/>
          <p14:tracePt t="100180" x="3398838" y="4746625"/>
          <p14:tracePt t="100197" x="3390900" y="4640263"/>
          <p14:tracePt t="100214" x="3390900" y="4556125"/>
          <p14:tracePt t="100230" x="3390900" y="4495800"/>
          <p14:tracePt t="100247" x="3390900" y="4411663"/>
          <p14:tracePt t="100264" x="3382963" y="4313238"/>
          <p14:tracePt t="100280" x="3375025" y="4213225"/>
          <p14:tracePt t="100297" x="3352800" y="4076700"/>
          <p14:tracePt t="100314" x="3330575" y="4008438"/>
          <p14:tracePt t="100331" x="3322638" y="3940175"/>
          <p14:tracePt t="100347" x="3298825" y="3840163"/>
          <p14:tracePt t="100364" x="3276600" y="3711575"/>
          <p14:tracePt t="100380" x="3254375" y="3581400"/>
          <p14:tracePt t="100397" x="3230563" y="3505200"/>
          <p14:tracePt t="100414" x="3208338" y="3429000"/>
          <p14:tracePt t="100430" x="3200400" y="3368675"/>
          <p14:tracePt t="100447" x="3184525" y="3314700"/>
          <p14:tracePt t="100464" x="3184525" y="3284538"/>
          <p14:tracePt t="100480" x="3170238" y="3254375"/>
          <p14:tracePt t="100650" x="3170238" y="3246438"/>
          <p14:tracePt t="100658" x="3170238" y="3222625"/>
          <p14:tracePt t="100666" x="3170238" y="3200400"/>
          <p14:tracePt t="100666" x="3162300" y="3162300"/>
          <p14:tracePt t="100682" x="3162300" y="3124200"/>
          <p14:tracePt t="100682" x="3162300" y="3094038"/>
          <p14:tracePt t="100698" x="3140075" y="3001963"/>
          <p14:tracePt t="100698" x="3140075" y="2949575"/>
          <p14:tracePt t="100714" x="3124200" y="2835275"/>
          <p14:tracePt t="100730" x="3108325" y="2697163"/>
          <p14:tracePt t="100747" x="3094038" y="2598738"/>
          <p14:tracePt t="100764" x="3086100" y="2552700"/>
          <p14:tracePt t="100780" x="3086100" y="2506663"/>
          <p14:tracePt t="100797" x="3078163" y="2454275"/>
          <p14:tracePt t="100813" x="3070225" y="2416175"/>
          <p14:tracePt t="100831" x="3070225" y="2384425"/>
          <p14:tracePt t="100847" x="3063875" y="2354263"/>
          <p14:tracePt t="100864" x="3063875" y="2346325"/>
          <p14:tracePt t="101088" x="3055938" y="2346325"/>
          <p14:tracePt t="101106" x="3055938" y="2362200"/>
          <p14:tracePt t="101114" x="3048000" y="2362200"/>
          <p14:tracePt t="101130" x="3040063" y="2384425"/>
          <p14:tracePt t="101131" x="3032125" y="2408238"/>
          <p14:tracePt t="101147" x="3025775" y="2438400"/>
          <p14:tracePt t="101163" x="3025775" y="2460625"/>
          <p14:tracePt t="101180" x="3017838" y="2476500"/>
          <p14:tracePt t="101338" x="3017838" y="2492375"/>
          <p14:tracePt t="101346" x="3017838" y="2498725"/>
          <p14:tracePt t="101354" x="3017838" y="2506663"/>
          <p14:tracePt t="101506" x="3017838" y="2514600"/>
          <p14:tracePt t="101521" x="3017838" y="2522538"/>
          <p14:tracePt t="101546" x="3017838" y="2530475"/>
          <p14:tracePt t="101617" x="3017838" y="2536825"/>
          <p14:tracePt t="102507" x="0" y="0"/>
        </p14:tracePtLst>
        <p14:tracePtLst>
          <p14:tracePt t="104364" x="777875" y="5883275"/>
          <p14:tracePt t="104498" x="784225" y="5883275"/>
          <p14:tracePt t="104617" x="800100" y="5883275"/>
          <p14:tracePt t="104673" x="808038" y="5883275"/>
          <p14:tracePt t="104754" x="815975" y="5883275"/>
          <p14:tracePt t="104769" x="822325" y="5883275"/>
          <p14:tracePt t="104793" x="830263" y="5883275"/>
          <p14:tracePt t="104809" x="838200" y="5883275"/>
          <p14:tracePt t="104833" x="846138" y="5883275"/>
          <p14:tracePt t="104842" x="854075" y="5883275"/>
          <p14:tracePt t="104857" x="860425" y="5883275"/>
          <p14:tracePt t="104873" x="868363" y="5883275"/>
          <p14:tracePt t="104898" x="876300" y="5883275"/>
          <p14:tracePt t="104921" x="884238" y="5883275"/>
          <p14:tracePt t="104945" x="898525" y="5875338"/>
          <p14:tracePt t="104969" x="906463" y="5875338"/>
          <p14:tracePt t="106070" x="0" y="0"/>
        </p14:tracePtLst>
        <p14:tracePtLst>
          <p14:tracePt t="111979" x="2117725" y="6096000"/>
          <p14:tracePt t="112010" x="2125663" y="6096000"/>
          <p14:tracePt t="112058" x="2133600" y="6096000"/>
          <p14:tracePt t="112090" x="2141538" y="6096000"/>
          <p14:tracePt t="112114" x="2149475" y="6096000"/>
          <p14:tracePt t="112122" x="2155825" y="6096000"/>
          <p14:tracePt t="112138" x="2163763" y="6096000"/>
          <p14:tracePt t="112146" x="2179638" y="6096000"/>
          <p14:tracePt t="112155" x="2193925" y="6096000"/>
          <p14:tracePt t="112163" x="2201863" y="6096000"/>
          <p14:tracePt t="112179" x="2217738" y="6096000"/>
          <p14:tracePt t="112196" x="2232025" y="6096000"/>
          <p14:tracePt t="112213" x="2263775" y="6096000"/>
          <p14:tracePt t="112229" x="2278063" y="6096000"/>
          <p14:tracePt t="112246" x="2301875" y="6103938"/>
          <p14:tracePt t="112263" x="2324100" y="6103938"/>
          <p14:tracePt t="112280" x="2346325" y="6103938"/>
          <p14:tracePt t="112296" x="2362200" y="6103938"/>
          <p14:tracePt t="112313" x="2378075" y="6103938"/>
          <p14:tracePt t="112329" x="2392363" y="6103938"/>
          <p14:tracePt t="112346" x="2408238" y="6103938"/>
          <p14:tracePt t="112363" x="2416175" y="6103938"/>
          <p14:tracePt t="112379" x="2422525" y="6103938"/>
          <p14:tracePt t="112603" x="0" y="0"/>
        </p14:tracePtLst>
        <p14:tracePtLst>
          <p14:tracePt t="113117" x="2994025" y="6118225"/>
          <p14:tracePt t="113146" x="3001963" y="6118225"/>
          <p14:tracePt t="113170" x="3009900" y="6118225"/>
          <p14:tracePt t="113178" x="3017838" y="6118225"/>
          <p14:tracePt t="113194" x="3032125" y="6118225"/>
          <p14:tracePt t="113210" x="3048000" y="6118225"/>
          <p14:tracePt t="113218" x="3055938" y="6118225"/>
          <p14:tracePt t="113226" x="3078163" y="6118225"/>
          <p14:tracePt t="113226" x="3101975" y="6118225"/>
          <p14:tracePt t="113234" x="3132138" y="6118225"/>
          <p14:tracePt t="113246" x="3216275" y="6118225"/>
          <p14:tracePt t="113262" x="3298825" y="6118225"/>
          <p14:tracePt t="113279" x="3360738" y="6126163"/>
          <p14:tracePt t="113296" x="3368675" y="6126163"/>
          <p14:tracePt t="113312" x="3382963" y="6126163"/>
          <p14:tracePt t="113329" x="3413125" y="6126163"/>
          <p14:tracePt t="113346" x="3444875" y="6126163"/>
          <p14:tracePt t="113363" x="3475038" y="6126163"/>
          <p14:tracePt t="113379" x="3505200" y="6126163"/>
          <p14:tracePt t="113396" x="3565525" y="6126163"/>
          <p14:tracePt t="113412" x="3619500" y="6126163"/>
          <p14:tracePt t="113429" x="3657600" y="6126163"/>
          <p14:tracePt t="113446" x="3673475" y="6126163"/>
          <p14:tracePt t="113463" x="3679825" y="6126163"/>
          <p14:tracePt t="113479" x="3687763" y="6126163"/>
          <p14:tracePt t="113496" x="3695700" y="6126163"/>
          <p14:tracePt t="113513" x="3703638" y="6126163"/>
          <p14:tracePt t="113721" x="0" y="0"/>
        </p14:tracePtLst>
        <p14:tracePtLst>
          <p14:tracePt t="115826" x="1774825" y="6316663"/>
          <p14:tracePt t="115882" x="1782763" y="6316663"/>
          <p14:tracePt t="115898" x="1798638" y="6316663"/>
          <p14:tracePt t="115906" x="1806575" y="6316663"/>
          <p14:tracePt t="115914" x="1828800" y="6316663"/>
          <p14:tracePt t="115922" x="1844675" y="6316663"/>
          <p14:tracePt t="115929" x="1889125" y="6332538"/>
          <p14:tracePt t="115946" x="1951038" y="6346825"/>
          <p14:tracePt t="115962" x="1997075" y="6362700"/>
          <p14:tracePt t="115979" x="2041525" y="6362700"/>
          <p14:tracePt t="115995" x="2073275" y="6362700"/>
          <p14:tracePt t="116012" x="2095500" y="6362700"/>
          <p14:tracePt t="116029" x="2103438" y="6362700"/>
          <p14:tracePt t="116045" x="2133600" y="6362700"/>
          <p14:tracePt t="116062" x="2141538" y="6362700"/>
          <p14:tracePt t="116079" x="2155825" y="6370638"/>
          <p14:tracePt t="116095" x="2171700" y="6370638"/>
          <p14:tracePt t="116112" x="2179638" y="6370638"/>
          <p14:tracePt t="116129" x="2187575" y="6370638"/>
          <p14:tracePt t="116146" x="2193925" y="6370638"/>
          <p14:tracePt t="116162" x="2201863" y="6370638"/>
          <p14:tracePt t="116179" x="2217738" y="6370638"/>
          <p14:tracePt t="116195" x="2232025" y="6370638"/>
          <p14:tracePt t="116212" x="2247900" y="6370638"/>
          <p14:tracePt t="116229" x="2270125" y="6370638"/>
          <p14:tracePt t="116245" x="2293938" y="6370638"/>
          <p14:tracePt t="116262" x="2332038" y="6370638"/>
          <p14:tracePt t="116279" x="2346325" y="6370638"/>
          <p14:tracePt t="118073" x="0" y="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pic>
        <p:nvPicPr>
          <p:cNvPr id="7065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148465"/>
            <a:ext cx="31146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66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412776"/>
            <a:ext cx="54959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66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2165251"/>
            <a:ext cx="29718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663"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32937" y="4148465"/>
            <a:ext cx="38195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3934016"/>
      </p:ext>
    </p:extLst>
  </p:cSld>
  <p:clrMapOvr>
    <a:masterClrMapping/>
  </p:clrMapOvr>
  <mc:AlternateContent xmlns:mc="http://schemas.openxmlformats.org/markup-compatibility/2006" xmlns:p14="http://schemas.microsoft.com/office/powerpoint/2010/main">
    <mc:Choice Requires="p14">
      <p:transition spd="slow" p14:dur="2000" advTm="160931"/>
    </mc:Choice>
    <mc:Fallback xmlns="">
      <p:transition spd="slow" advTm="160931"/>
    </mc:Fallback>
  </mc:AlternateContent>
  <p:timing>
    <p:tnLst>
      <p:par>
        <p:cTn id="1" dur="indefinite" restart="never" nodeType="tmRoot"/>
      </p:par>
    </p:tnLst>
  </p:timing>
  <p:extLst mod="1">
    <p:ext uri="{3A86A75C-4F4B-4683-9AE1-C65F6400EC91}">
      <p14:laserTraceLst xmlns:p14="http://schemas.microsoft.com/office/powerpoint/2010/main">
        <p14:tracePtLst>
          <p14:tracePt t="12075" x="441325" y="2552700"/>
          <p14:tracePt t="12244" x="449263" y="2552700"/>
          <p14:tracePt t="12372" x="457200" y="2552700"/>
          <p14:tracePt t="12452" x="465138" y="2552700"/>
          <p14:tracePt t="12468" x="473075" y="2544763"/>
          <p14:tracePt t="12500" x="479425" y="2544763"/>
          <p14:tracePt t="12516" x="479425" y="2536825"/>
          <p14:tracePt t="12532" x="487363" y="2536825"/>
          <p14:tracePt t="12540" x="495300" y="2536825"/>
          <p14:tracePt t="12572" x="503238" y="2536825"/>
          <p14:tracePt t="12580" x="503238" y="2530475"/>
          <p14:tracePt t="12596" x="511175" y="2530475"/>
          <p14:tracePt t="12613" x="517525" y="2530475"/>
          <p14:tracePt t="12628" x="525463" y="2522538"/>
          <p14:tracePt t="12660" x="533400" y="2522538"/>
          <p14:tracePt t="12684" x="541338" y="2522538"/>
          <p14:tracePt t="12700" x="549275" y="2522538"/>
          <p14:tracePt t="12708" x="549275" y="2514600"/>
          <p14:tracePt t="12716" x="555625" y="2514600"/>
          <p14:tracePt t="12724" x="571500" y="2514600"/>
          <p14:tracePt t="12739" x="587375" y="2506663"/>
          <p14:tracePt t="12755" x="617538" y="2506663"/>
          <p14:tracePt t="12772" x="639763" y="2506663"/>
          <p14:tracePt t="12789" x="655638" y="2506663"/>
          <p14:tracePt t="12805" x="677863" y="2506663"/>
          <p14:tracePt t="12822" x="708025" y="2506663"/>
          <p14:tracePt t="12838" x="746125" y="2506663"/>
          <p14:tracePt t="12855" x="769938" y="2506663"/>
          <p14:tracePt t="12872" x="800100" y="2506663"/>
          <p14:tracePt t="12889" x="830263" y="2506663"/>
          <p14:tracePt t="12905" x="868363" y="2506663"/>
          <p14:tracePt t="12922" x="922338" y="2506663"/>
          <p14:tracePt t="12939" x="968375" y="2506663"/>
          <p14:tracePt t="12955" x="1028700" y="2506663"/>
          <p14:tracePt t="12972" x="1066800" y="2498725"/>
          <p14:tracePt t="12989" x="1096963" y="2498725"/>
          <p14:tracePt t="13005" x="1120775" y="2492375"/>
          <p14:tracePt t="13022" x="1127125" y="2492375"/>
          <p14:tracePt t="13039" x="1135063" y="2492375"/>
          <p14:tracePt t="13055" x="1143000" y="2492375"/>
          <p14:tracePt t="13072" x="1150938" y="2492375"/>
          <p14:tracePt t="13089" x="1173163" y="2492375"/>
          <p14:tracePt t="13105" x="1203325" y="2498725"/>
          <p14:tracePt t="13122" x="1219200" y="2498725"/>
          <p14:tracePt t="13139" x="1235075" y="2506663"/>
          <p14:tracePt t="13155" x="1257300" y="2506663"/>
          <p14:tracePt t="13173" x="1287463" y="2506663"/>
          <p14:tracePt t="13189" x="1311275" y="2506663"/>
          <p14:tracePt t="13205" x="1317625" y="2506663"/>
          <p14:tracePt t="13222" x="1325563" y="2506663"/>
          <p14:tracePt t="13239" x="1333500" y="2506663"/>
          <p14:tracePt t="13255" x="1349375" y="2506663"/>
          <p14:tracePt t="13272" x="1363663" y="2514600"/>
          <p14:tracePt t="13289" x="1379538" y="2514600"/>
          <p14:tracePt t="13305" x="1393825" y="2522538"/>
          <p14:tracePt t="13322" x="1401763" y="2522538"/>
          <p14:tracePt t="13338" x="1417638" y="2522538"/>
          <p14:tracePt t="13355" x="1463675" y="2530475"/>
          <p14:tracePt t="13372" x="1485900" y="2544763"/>
          <p14:tracePt t="13389" x="1501775" y="2544763"/>
          <p14:tracePt t="13436" x="1508125" y="2544763"/>
          <p14:tracePt t="14196" x="1516063" y="2552700"/>
          <p14:tracePt t="14204" x="1524000" y="2560638"/>
          <p14:tracePt t="14204" x="1539875" y="2560638"/>
          <p14:tracePt t="14220" x="1546225" y="2574925"/>
          <p14:tracePt t="14228" x="1562100" y="2574925"/>
          <p14:tracePt t="14236" x="1570038" y="2582863"/>
          <p14:tracePt t="14242" x="1608138" y="2598738"/>
          <p14:tracePt t="14255" x="1646238" y="2620963"/>
          <p14:tracePt t="14272" x="1706563" y="2636838"/>
          <p14:tracePt t="14288" x="1768475" y="2667000"/>
          <p14:tracePt t="14305" x="1806575" y="2674938"/>
          <p14:tracePt t="14322" x="1836738" y="2689225"/>
          <p14:tracePt t="14339" x="1866900" y="2697163"/>
          <p14:tracePt t="14355" x="1920875" y="2713038"/>
          <p14:tracePt t="14372" x="1973263" y="2727325"/>
          <p14:tracePt t="14389" x="2011363" y="2743200"/>
          <p14:tracePt t="14405" x="2049463" y="2759075"/>
          <p14:tracePt t="14422" x="2073275" y="2773363"/>
          <p14:tracePt t="14438" x="2111375" y="2781300"/>
          <p14:tracePt t="14455" x="2141538" y="2797175"/>
          <p14:tracePt t="14472" x="2179638" y="2811463"/>
          <p14:tracePt t="14489" x="2201863" y="2819400"/>
          <p14:tracePt t="14505" x="2209800" y="2827338"/>
          <p14:tracePt t="14540" x="2217738" y="2827338"/>
          <p14:tracePt t="14556" x="2217738" y="2835275"/>
          <p14:tracePt t="14556" x="2239963" y="2841625"/>
          <p14:tracePt t="14572" x="2278063" y="2865438"/>
          <p14:tracePt t="14589" x="2324100" y="2873375"/>
          <p14:tracePt t="14605" x="2346325" y="2887663"/>
          <p14:tracePt t="14622" x="2370138" y="2895600"/>
          <p14:tracePt t="14638" x="2384425" y="2903538"/>
          <p14:tracePt t="14655" x="2400300" y="2903538"/>
          <p14:tracePt t="14672" x="2408238" y="2903538"/>
          <p14:tracePt t="14688" x="2416175" y="2911475"/>
          <p14:tracePt t="14705" x="2422525" y="2911475"/>
          <p14:tracePt t="14722" x="2430463" y="2911475"/>
          <p14:tracePt t="14738" x="2430463" y="2917825"/>
          <p14:tracePt t="14755" x="2438400" y="2917825"/>
          <p14:tracePt t="14772" x="2446338" y="2917825"/>
          <p14:tracePt t="14788" x="2454275" y="2925763"/>
          <p14:tracePt t="14805" x="2460625" y="2925763"/>
          <p14:tracePt t="14868" x="2468563" y="2925763"/>
          <p14:tracePt t="14900" x="2476500" y="2925763"/>
          <p14:tracePt t="14916" x="2484438" y="2925763"/>
          <p14:tracePt t="14924" x="2484438" y="2933700"/>
          <p14:tracePt t="14940" x="2492375" y="2933700"/>
          <p14:tracePt t="14940" x="2498725" y="2933700"/>
          <p14:tracePt t="14956" x="2498725" y="2941638"/>
          <p14:tracePt t="14972" x="2506663" y="2949575"/>
          <p14:tracePt t="14988" x="2514600" y="2949575"/>
          <p14:tracePt t="15005" x="2522538" y="2955925"/>
          <p14:tracePt t="15022" x="2530475" y="2955925"/>
          <p14:tracePt t="15167" x="2536825" y="2955925"/>
          <p14:tracePt t="15180" x="2536825" y="2963863"/>
          <p14:tracePt t="15188" x="2552700" y="2971800"/>
          <p14:tracePt t="15189" x="2568575" y="2971800"/>
          <p14:tracePt t="15205" x="2582863" y="2971800"/>
          <p14:tracePt t="15222" x="2598738" y="2979738"/>
          <p14:tracePt t="15260" x="2606675" y="2979738"/>
          <p14:tracePt t="15284" x="2613025" y="2979738"/>
          <p14:tracePt t="15300" x="2628900" y="2987675"/>
          <p14:tracePt t="15316" x="2644775" y="2987675"/>
          <p14:tracePt t="15324" x="2659063" y="2987675"/>
          <p14:tracePt t="15329" x="2667000" y="2987675"/>
          <p14:tracePt t="15338" x="2697163" y="2994025"/>
          <p14:tracePt t="15355" x="2713038" y="2994025"/>
          <p14:tracePt t="15355" x="2727325" y="2994025"/>
          <p14:tracePt t="15372" x="2743200" y="2994025"/>
          <p14:tracePt t="15388" x="2751138" y="2994025"/>
          <p14:tracePt t="15405" x="2759075" y="2994025"/>
          <p14:tracePt t="15421" x="2765425" y="2994025"/>
          <p14:tracePt t="15438" x="2789238" y="2994025"/>
          <p14:tracePt t="15455" x="2797175" y="2994025"/>
          <p14:tracePt t="15471" x="2811463" y="2994025"/>
          <p14:tracePt t="15488" x="2819400" y="2994025"/>
          <p14:tracePt t="15505" x="2835275" y="2994025"/>
          <p14:tracePt t="15522" x="2849563" y="2994025"/>
          <p14:tracePt t="15539" x="2865438" y="2994025"/>
          <p14:tracePt t="15555" x="2879725" y="2994025"/>
          <p14:tracePt t="15571" x="2903538" y="2987675"/>
          <p14:tracePt t="15588" x="2925763" y="2971800"/>
          <p14:tracePt t="15605" x="2949575" y="2971800"/>
          <p14:tracePt t="15621" x="2971800" y="2971800"/>
          <p14:tracePt t="15638" x="2987675" y="2963863"/>
          <p14:tracePt t="15655" x="3009900" y="2963863"/>
          <p14:tracePt t="15671" x="3032125" y="2955925"/>
          <p14:tracePt t="15688" x="3048000" y="2955925"/>
          <p14:tracePt t="15705" x="3063875" y="2949575"/>
          <p14:tracePt t="15722" x="3086100" y="2941638"/>
          <p14:tracePt t="15738" x="3101975" y="2941638"/>
          <p14:tracePt t="15755" x="3108325" y="2933700"/>
          <p14:tracePt t="15771" x="3124200" y="2933700"/>
          <p14:tracePt t="15788" x="3132138" y="2933700"/>
          <p14:tracePt t="15805" x="3132138" y="2925763"/>
          <p14:tracePt t="18668" x="3132138" y="2933700"/>
          <p14:tracePt t="18740" x="3132138" y="2941638"/>
          <p14:tracePt t="18756" x="3132138" y="2949575"/>
          <p14:tracePt t="18796" x="3132138" y="2955925"/>
          <p14:tracePt t="18812" x="3124200" y="2955925"/>
          <p14:tracePt t="18852" x="3116263" y="2963863"/>
          <p14:tracePt t="18883" x="3108325" y="2971800"/>
          <p14:tracePt t="18891" x="3108325" y="2979738"/>
          <p14:tracePt t="18908" x="3101975" y="2979738"/>
          <p14:tracePt t="18908" x="3094038" y="2979738"/>
          <p14:tracePt t="18924" x="3094038" y="2987675"/>
          <p14:tracePt t="18955" x="3086100" y="2987675"/>
          <p14:tracePt t="18980" x="3086100" y="2994025"/>
          <p14:tracePt t="18996" x="3078163" y="2994025"/>
          <p14:tracePt t="19012" x="3078163" y="3001963"/>
          <p14:tracePt t="19052" x="3063875" y="3001963"/>
          <p14:tracePt t="19060" x="3063875" y="3009900"/>
          <p14:tracePt t="19072" x="3055938" y="3009900"/>
          <p14:tracePt t="19087" x="3048000" y="3009900"/>
          <p14:tracePt t="19108" x="3040063" y="3009900"/>
          <p14:tracePt t="19121" x="3040063" y="3017838"/>
          <p14:tracePt t="19124" x="3032125" y="3025775"/>
          <p14:tracePt t="19138" x="3009900" y="3025775"/>
          <p14:tracePt t="19154" x="2994025" y="3032125"/>
          <p14:tracePt t="19171" x="2971800" y="3040063"/>
          <p14:tracePt t="19188" x="2955925" y="3040063"/>
          <p14:tracePt t="19204" x="2949575" y="3040063"/>
          <p14:tracePt t="19221" x="2941638" y="3048000"/>
          <p14:tracePt t="19237" x="2925763" y="3048000"/>
          <p14:tracePt t="19254" x="2911475" y="3048000"/>
          <p14:tracePt t="19271" x="2895600" y="3048000"/>
          <p14:tracePt t="19288" x="2887663" y="3055938"/>
          <p14:tracePt t="19304" x="2873375" y="3055938"/>
          <p14:tracePt t="19321" x="2865438" y="3055938"/>
          <p14:tracePt t="19337" x="2857500" y="3055938"/>
          <p14:tracePt t="19354" x="2849563" y="3063875"/>
          <p14:tracePt t="19371" x="2835275" y="3063875"/>
          <p14:tracePt t="19388" x="2835275" y="3070225"/>
          <p14:tracePt t="19404" x="2827338" y="3070225"/>
          <p14:tracePt t="19460" x="2819400" y="3070225"/>
          <p14:tracePt t="19460" x="2811463" y="3070225"/>
          <p14:tracePt t="19484" x="2803525" y="3070225"/>
          <p14:tracePt t="19491" x="2803525" y="3078163"/>
          <p14:tracePt t="19508" x="2797175" y="3078163"/>
          <p14:tracePt t="19532" x="2789238" y="3078163"/>
          <p14:tracePt t="19572" x="2781300" y="3078163"/>
          <p14:tracePt t="21236" x="2789238" y="3078163"/>
          <p14:tracePt t="22916" x="2797175" y="3078163"/>
          <p14:tracePt t="23701" x="2803525" y="3078163"/>
          <p14:tracePt t="23749" x="2811463" y="3078163"/>
          <p14:tracePt t="23756" x="2811463" y="3070225"/>
          <p14:tracePt t="23837" x="2819400" y="3070225"/>
          <p14:tracePt t="23837" x="2819400" y="3063875"/>
          <p14:tracePt t="23861" x="2827338" y="3063875"/>
          <p14:tracePt t="23917" x="2835275" y="3063875"/>
          <p14:tracePt t="23933" x="2841625" y="3063875"/>
          <p14:tracePt t="23949" x="2857500" y="3055938"/>
          <p14:tracePt t="23957" x="2865438" y="3055938"/>
          <p14:tracePt t="23972" x="2873375" y="3055938"/>
          <p14:tracePt t="23972" x="2887663" y="3055938"/>
          <p14:tracePt t="23989" x="2903538" y="3048000"/>
          <p14:tracePt t="24006" x="2917825" y="3040063"/>
          <p14:tracePt t="24022" x="2925763" y="3040063"/>
          <p14:tracePt t="24039" x="2941638" y="3040063"/>
          <p14:tracePt t="24056" x="2955925" y="3032125"/>
          <p14:tracePt t="24072" x="2971800" y="3032125"/>
          <p14:tracePt t="24089" x="2987675" y="3032125"/>
          <p14:tracePt t="24105" x="2994025" y="3032125"/>
          <p14:tracePt t="24122" x="3001963" y="3025775"/>
          <p14:tracePt t="24139" x="3017838" y="3017838"/>
          <p14:tracePt t="24155" x="3032125" y="3017838"/>
          <p14:tracePt t="24172" x="3048000" y="3009900"/>
          <p14:tracePt t="24189" x="3078163" y="2994025"/>
          <p14:tracePt t="24206" x="3094038" y="2987675"/>
          <p14:tracePt t="24222" x="3108325" y="2979738"/>
          <p14:tracePt t="24239" x="3116263" y="2971800"/>
          <p14:tracePt t="24255" x="3124200" y="2971800"/>
          <p14:tracePt t="24272" x="3132138" y="2963863"/>
          <p14:tracePt t="24289" x="3140075" y="2949575"/>
          <p14:tracePt t="24306" x="3146425" y="2941638"/>
          <p14:tracePt t="24322" x="3154363" y="2933700"/>
          <p14:tracePt t="24357" x="3162300" y="2933700"/>
          <p14:tracePt t="24397" x="3162300" y="2925763"/>
          <p14:tracePt t="24413" x="3162300" y="2917825"/>
          <p14:tracePt t="24421" x="3170238" y="2917825"/>
          <p14:tracePt t="24437" x="3170238" y="2911475"/>
          <p14:tracePt t="24453" x="3178175" y="2903538"/>
          <p14:tracePt t="24461" x="3178175" y="2895600"/>
          <p14:tracePt t="24469" x="3184525" y="2895600"/>
          <p14:tracePt t="24477" x="3184525" y="2887663"/>
          <p14:tracePt t="24489" x="3192463" y="2879725"/>
          <p14:tracePt t="24505" x="3192463" y="2865438"/>
          <p14:tracePt t="24522" x="3208338" y="2841625"/>
          <p14:tracePt t="24539" x="3216275" y="2827338"/>
          <p14:tracePt t="24555" x="3222625" y="2819400"/>
          <p14:tracePt t="24572" x="3222625" y="2803525"/>
          <p14:tracePt t="24589" x="3238500" y="2781300"/>
          <p14:tracePt t="24606" x="3238500" y="2773363"/>
          <p14:tracePt t="24622" x="3246438" y="2765425"/>
          <p14:tracePt t="24639" x="3246438" y="2759075"/>
          <p14:tracePt t="24677" x="3246438" y="2751138"/>
          <p14:tracePt t="26597" x="3238500" y="2751138"/>
          <p14:tracePt t="26605" x="3222625" y="2751138"/>
          <p14:tracePt t="26621" x="3216275" y="2751138"/>
          <p14:tracePt t="26629" x="3208338" y="2751138"/>
          <p14:tracePt t="26629" x="3200400" y="2751138"/>
          <p14:tracePt t="26645" x="3192463" y="2751138"/>
          <p14:tracePt t="26655" x="3170238" y="2751138"/>
          <p14:tracePt t="26661" x="3132138" y="2751138"/>
          <p14:tracePt t="26672" x="3108325" y="2751138"/>
          <p14:tracePt t="26688" x="3078163" y="2759075"/>
          <p14:tracePt t="26705" x="3063875" y="2759075"/>
          <p14:tracePt t="26722" x="3040063" y="2759075"/>
          <p14:tracePt t="26738" x="3009900" y="2759075"/>
          <p14:tracePt t="26755" x="2955925" y="2759075"/>
          <p14:tracePt t="26772" x="2903538" y="2759075"/>
          <p14:tracePt t="26788" x="2849563" y="2759075"/>
          <p14:tracePt t="26805" x="2803525" y="2759075"/>
          <p14:tracePt t="26822" x="2765425" y="2759075"/>
          <p14:tracePt t="26838" x="2735263" y="2759075"/>
          <p14:tracePt t="26855" x="2705100" y="2759075"/>
          <p14:tracePt t="26872" x="2689225" y="2759075"/>
          <p14:tracePt t="26888" x="2667000" y="2759075"/>
          <p14:tracePt t="26905" x="2644775" y="2759075"/>
          <p14:tracePt t="26922" x="2636838" y="2759075"/>
          <p14:tracePt t="26938" x="2620963" y="2759075"/>
          <p14:tracePt t="26955" x="2606675" y="2759075"/>
          <p14:tracePt t="26972" x="2598738" y="2759075"/>
          <p14:tracePt t="26988" x="2582863" y="2759075"/>
          <p14:tracePt t="27005" x="2574925" y="2759075"/>
          <p14:tracePt t="27022" x="2560638" y="2759075"/>
          <p14:tracePt t="27038" x="2552700" y="2759075"/>
          <p14:tracePt t="27055" x="2544763" y="2759075"/>
          <p14:tracePt t="27133" x="2544763" y="2765425"/>
          <p14:tracePt t="28933" x="2552700" y="2765425"/>
          <p14:tracePt t="28945" x="2560638" y="2765425"/>
          <p14:tracePt t="28957" x="2568575" y="2765425"/>
          <p14:tracePt t="28965" x="2574925" y="2765425"/>
          <p14:tracePt t="28965" x="2582863" y="2765425"/>
          <p14:tracePt t="28973" x="2598738" y="2765425"/>
          <p14:tracePt t="28988" x="2606675" y="2765425"/>
          <p14:tracePt t="29005" x="2636838" y="2765425"/>
          <p14:tracePt t="29021" x="2659063" y="2773363"/>
          <p14:tracePt t="29038" x="2682875" y="2773363"/>
          <p14:tracePt t="29055" x="2713038" y="2781300"/>
          <p14:tracePt t="29071" x="2743200" y="2789238"/>
          <p14:tracePt t="29088" x="2773363" y="2803525"/>
          <p14:tracePt t="29105" x="2803525" y="2803525"/>
          <p14:tracePt t="29121" x="2835275" y="2811463"/>
          <p14:tracePt t="29138" x="2857500" y="2819400"/>
          <p14:tracePt t="29155" x="2873375" y="2819400"/>
          <p14:tracePt t="29171" x="2887663" y="2819400"/>
          <p14:tracePt t="29229" x="2895600" y="2819400"/>
          <p14:tracePt t="33776" x="0" y="0"/>
        </p14:tracePtLst>
        <p14:tracePtLst>
          <p14:tracePt t="57413" x="1425575" y="4381500"/>
          <p14:tracePt t="57804" x="1425575" y="4389438"/>
          <p14:tracePt t="57820" x="1425575" y="4397375"/>
          <p14:tracePt t="57834" x="1425575" y="4403725"/>
          <p14:tracePt t="57836" x="1425575" y="4411663"/>
          <p14:tracePt t="57851" x="1425575" y="4419600"/>
          <p14:tracePt t="57868" x="1425575" y="4435475"/>
          <p14:tracePt t="57884" x="1425575" y="4441825"/>
          <p14:tracePt t="57901" x="1425575" y="4457700"/>
          <p14:tracePt t="57918" x="1425575" y="4465638"/>
          <p14:tracePt t="57934" x="1431925" y="4473575"/>
          <p14:tracePt t="57951" x="1431925" y="4479925"/>
          <p14:tracePt t="57968" x="1431925" y="4495800"/>
          <p14:tracePt t="57984" x="1431925" y="4511675"/>
          <p14:tracePt t="58001" x="1431925" y="4518025"/>
          <p14:tracePt t="58018" x="1431925" y="4525963"/>
          <p14:tracePt t="58034" x="1431925" y="4541838"/>
          <p14:tracePt t="58051" x="1431925" y="4549775"/>
          <p14:tracePt t="58068" x="1439863" y="4556125"/>
          <p14:tracePt t="58084" x="1439863" y="4564063"/>
          <p14:tracePt t="58101" x="1439863" y="4579938"/>
          <p14:tracePt t="58118" x="1439863" y="4587875"/>
          <p14:tracePt t="58134" x="1439863" y="4602163"/>
          <p14:tracePt t="58151" x="1439863" y="4610100"/>
          <p14:tracePt t="58168" x="1439863" y="4625975"/>
          <p14:tracePt t="58184" x="1439863" y="4632325"/>
          <p14:tracePt t="58201" x="1439863" y="4648200"/>
          <p14:tracePt t="58218" x="1439863" y="4656138"/>
          <p14:tracePt t="58234" x="1439863" y="4664075"/>
          <p14:tracePt t="58251" x="1439863" y="4678363"/>
          <p14:tracePt t="58268" x="1439863" y="4694238"/>
          <p14:tracePt t="58308" x="1439863" y="4702175"/>
          <p14:tracePt t="58324" x="1439863" y="4716463"/>
          <p14:tracePt t="58340" x="1431925" y="4724400"/>
          <p14:tracePt t="58341" x="1431925" y="4740275"/>
          <p14:tracePt t="58351" x="1431925" y="4762500"/>
          <p14:tracePt t="58367" x="1431925" y="4778375"/>
          <p14:tracePt t="58384" x="1425575" y="4808538"/>
          <p14:tracePt t="58401" x="1417638" y="4822825"/>
          <p14:tracePt t="58418" x="1417638" y="4838700"/>
          <p14:tracePt t="58434" x="1417638" y="4846638"/>
          <p14:tracePt t="58451" x="1417638" y="4860925"/>
          <p14:tracePt t="58468" x="1401763" y="4892675"/>
          <p14:tracePt t="58485" x="1401763" y="4906963"/>
          <p14:tracePt t="58501" x="1393825" y="4937125"/>
          <p14:tracePt t="58518" x="1387475" y="4953000"/>
          <p14:tracePt t="58534" x="1387475" y="4968875"/>
          <p14:tracePt t="58551" x="1379538" y="4975225"/>
          <p14:tracePt t="58568" x="1379538" y="4999038"/>
          <p14:tracePt t="58586" x="1371600" y="5013325"/>
          <p14:tracePt t="58602" x="1371600" y="5021263"/>
          <p14:tracePt t="58619" x="1371600" y="5037138"/>
          <p14:tracePt t="58635" x="1363663" y="5059363"/>
          <p14:tracePt t="58652" x="1363663" y="5075238"/>
          <p14:tracePt t="58669" x="1355725" y="5083175"/>
          <p14:tracePt t="58685" x="1355725" y="5105400"/>
          <p14:tracePt t="58702" x="1355725" y="5121275"/>
          <p14:tracePt t="58719" x="1355725" y="5135563"/>
          <p14:tracePt t="58735" x="1349375" y="5165725"/>
          <p14:tracePt t="58752" x="1349375" y="5197475"/>
          <p14:tracePt t="58768" x="1341438" y="5219700"/>
          <p14:tracePt t="58785" x="1341438" y="5235575"/>
          <p14:tracePt t="58802" x="1341438" y="5265738"/>
          <p14:tracePt t="58819" x="1333500" y="5287963"/>
          <p14:tracePt t="58835" x="1333500" y="5295900"/>
          <p14:tracePt t="58852" x="1325563" y="5311775"/>
          <p14:tracePt t="58869" x="1325563" y="5334000"/>
          <p14:tracePt t="58885" x="1325563" y="5364163"/>
          <p14:tracePt t="58902" x="1325563" y="5394325"/>
          <p14:tracePt t="58919" x="1325563" y="5440363"/>
          <p14:tracePt t="58935" x="1325563" y="5470525"/>
          <p14:tracePt t="58952" x="1317625" y="5494338"/>
          <p14:tracePt t="58968" x="1317625" y="5502275"/>
          <p14:tracePt t="58986" x="1311275" y="5516563"/>
          <p14:tracePt t="59002" x="1311275" y="5546725"/>
          <p14:tracePt t="59019" x="1311275" y="5570538"/>
          <p14:tracePt t="59035" x="1311275" y="5584825"/>
          <p14:tracePt t="59052" x="1311275" y="5600700"/>
          <p14:tracePt t="59069" x="1311275" y="5622925"/>
          <p14:tracePt t="59085" x="1303338" y="5646738"/>
          <p14:tracePt t="59102" x="1303338" y="5668963"/>
          <p14:tracePt t="59119" x="1295400" y="5699125"/>
          <p14:tracePt t="59135" x="1295400" y="5745163"/>
          <p14:tracePt t="59152" x="1287463" y="5783263"/>
          <p14:tracePt t="59168" x="1287463" y="5821363"/>
          <p14:tracePt t="59185" x="1287463" y="5837238"/>
          <p14:tracePt t="59202" x="1287463" y="5859463"/>
          <p14:tracePt t="59219" x="1287463" y="5889625"/>
          <p14:tracePt t="59235" x="1279525" y="5927725"/>
          <p14:tracePt t="59252" x="1279525" y="5965825"/>
          <p14:tracePt t="59268" x="1273175" y="6003925"/>
          <p14:tracePt t="59285" x="1273175" y="6011863"/>
          <p14:tracePt t="59302" x="1273175" y="6027738"/>
          <p14:tracePt t="59318" x="1273175" y="6042025"/>
          <p14:tracePt t="59335" x="1273175" y="6057900"/>
          <p14:tracePt t="59352" x="1273175" y="6073775"/>
          <p14:tracePt t="59368" x="1273175" y="6080125"/>
          <p14:tracePt t="59385" x="1273175" y="6096000"/>
          <p14:tracePt t="59437" x="1273175" y="6103938"/>
          <p14:tracePt t="59453" x="1273175" y="6118225"/>
          <p14:tracePt t="59461" x="1273175" y="6126163"/>
          <p14:tracePt t="59469" x="1273175" y="6149975"/>
          <p14:tracePt t="59476" x="1273175" y="6156325"/>
          <p14:tracePt t="59485" x="1273175" y="6188075"/>
          <p14:tracePt t="61501" x="1279525" y="6188075"/>
          <p14:tracePt t="61517" x="1287463" y="6180138"/>
          <p14:tracePt t="61525" x="1287463" y="6172200"/>
          <p14:tracePt t="61535" x="1287463" y="6164263"/>
          <p14:tracePt t="61539" x="1303338" y="6134100"/>
          <p14:tracePt t="61551" x="1303338" y="6118225"/>
          <p14:tracePt t="61568" x="1311275" y="6096000"/>
          <p14:tracePt t="61585" x="1311275" y="6080125"/>
          <p14:tracePt t="61602" x="1311275" y="6057900"/>
          <p14:tracePt t="61618" x="1325563" y="6027738"/>
          <p14:tracePt t="61635" x="1325563" y="5997575"/>
          <p14:tracePt t="61651" x="1325563" y="5965825"/>
          <p14:tracePt t="61668" x="1333500" y="5943600"/>
          <p14:tracePt t="61685" x="1341438" y="5913438"/>
          <p14:tracePt t="61701" x="1341438" y="5883275"/>
          <p14:tracePt t="61718" x="1341438" y="5851525"/>
          <p14:tracePt t="61735" x="1341438" y="5813425"/>
          <p14:tracePt t="61752" x="1341438" y="5807075"/>
          <p14:tracePt t="61768" x="1341438" y="5775325"/>
          <p14:tracePt t="61785" x="1349375" y="5730875"/>
          <p14:tracePt t="61801" x="1355725" y="5692775"/>
          <p14:tracePt t="61818" x="1355725" y="5646738"/>
          <p14:tracePt t="61835" x="1363663" y="5600700"/>
          <p14:tracePt t="61851" x="1363663" y="5554663"/>
          <p14:tracePt t="61868" x="1363663" y="5508625"/>
          <p14:tracePt t="61885" x="1363663" y="5448300"/>
          <p14:tracePt t="61901" x="1363663" y="5418138"/>
          <p14:tracePt t="61918" x="1363663" y="5380038"/>
          <p14:tracePt t="61935" x="1363663" y="5334000"/>
          <p14:tracePt t="61951" x="1363663" y="5287963"/>
          <p14:tracePt t="61968" x="1371600" y="5249863"/>
          <p14:tracePt t="61985" x="1371600" y="5203825"/>
          <p14:tracePt t="62002" x="1371600" y="5159375"/>
          <p14:tracePt t="62018" x="1371600" y="5121275"/>
          <p14:tracePt t="62035" x="1371600" y="5083175"/>
          <p14:tracePt t="62051" x="1371600" y="5051425"/>
          <p14:tracePt t="62068" x="1371600" y="5029200"/>
          <p14:tracePt t="62085" x="1379538" y="4975225"/>
          <p14:tracePt t="62101" x="1379538" y="4930775"/>
          <p14:tracePt t="62118" x="1379538" y="4892675"/>
          <p14:tracePt t="62134" x="1379538" y="4854575"/>
          <p14:tracePt t="62151" x="1387475" y="4822825"/>
          <p14:tracePt t="62168" x="1387475" y="4808538"/>
          <p14:tracePt t="62185" x="1387475" y="4778375"/>
          <p14:tracePt t="62201" x="1387475" y="4762500"/>
          <p14:tracePt t="62218" x="1387475" y="4732338"/>
          <p14:tracePt t="62235" x="1387475" y="4708525"/>
          <p14:tracePt t="62251" x="1387475" y="4702175"/>
          <p14:tracePt t="62268" x="1387475" y="4678363"/>
          <p14:tracePt t="62285" x="1387475" y="4664075"/>
          <p14:tracePt t="62589" x="1387475" y="4670425"/>
          <p14:tracePt t="62597" x="1387475" y="4678363"/>
          <p14:tracePt t="62605" x="1387475" y="4686300"/>
          <p14:tracePt t="62613" x="1387475" y="4694238"/>
          <p14:tracePt t="62618" x="1387475" y="4716463"/>
          <p14:tracePt t="62635" x="1387475" y="4740275"/>
          <p14:tracePt t="62651" x="1387475" y="4762500"/>
          <p14:tracePt t="62668" x="1387475" y="4778375"/>
          <p14:tracePt t="62685" x="1387475" y="4800600"/>
          <p14:tracePt t="62701" x="1387475" y="4816475"/>
          <p14:tracePt t="62718" x="1387475" y="4838700"/>
          <p14:tracePt t="62734" x="1387475" y="4868863"/>
          <p14:tracePt t="62751" x="1387475" y="4892675"/>
          <p14:tracePt t="62768" x="1387475" y="4922838"/>
          <p14:tracePt t="62785" x="1387475" y="4960938"/>
          <p14:tracePt t="62801" x="1387475" y="4983163"/>
          <p14:tracePt t="62818" x="1387475" y="5021263"/>
          <p14:tracePt t="62835" x="1387475" y="5045075"/>
          <p14:tracePt t="62851" x="1387475" y="5075238"/>
          <p14:tracePt t="62868" x="1387475" y="5113338"/>
          <p14:tracePt t="62884" x="1379538" y="5159375"/>
          <p14:tracePt t="62901" x="1379538" y="5211763"/>
          <p14:tracePt t="62918" x="1371600" y="5241925"/>
          <p14:tracePt t="62935" x="1371600" y="5265738"/>
          <p14:tracePt t="62951" x="1371600" y="5280025"/>
          <p14:tracePt t="62968" x="1371600" y="5303838"/>
          <p14:tracePt t="62985" x="1371600" y="5326063"/>
          <p14:tracePt t="63001" x="1371600" y="5334000"/>
          <p14:tracePt t="63018" x="1363663" y="5356225"/>
          <p14:tracePt t="63035" x="1363663" y="5380038"/>
          <p14:tracePt t="63051" x="1363663" y="5394325"/>
          <p14:tracePt t="63068" x="1355725" y="5410200"/>
          <p14:tracePt t="63085" x="1355725" y="5448300"/>
          <p14:tracePt t="63101" x="1355725" y="5470525"/>
          <p14:tracePt t="63118" x="1355725" y="5494338"/>
          <p14:tracePt t="63135" x="1355725" y="5508625"/>
          <p14:tracePt t="63151" x="1355725" y="5532438"/>
          <p14:tracePt t="63168" x="1349375" y="5554663"/>
          <p14:tracePt t="63184" x="1349375" y="5578475"/>
          <p14:tracePt t="63201" x="1349375" y="5600700"/>
          <p14:tracePt t="63218" x="1349375" y="5622925"/>
          <p14:tracePt t="63235" x="1349375" y="5646738"/>
          <p14:tracePt t="63252" x="1341438" y="5676900"/>
          <p14:tracePt t="63268" x="1341438" y="5699125"/>
          <p14:tracePt t="63268" x="1341438" y="5722938"/>
          <p14:tracePt t="63285" x="1341438" y="5745163"/>
          <p14:tracePt t="63301" x="1341438" y="5768975"/>
          <p14:tracePt t="63318" x="1341438" y="5775325"/>
          <p14:tracePt t="63334" x="1341438" y="5791200"/>
          <p14:tracePt t="63351" x="1341438" y="5799138"/>
          <p14:tracePt t="63368" x="1341438" y="5813425"/>
          <p14:tracePt t="63385" x="1341438" y="5821363"/>
          <p14:tracePt t="63401" x="1341438" y="5837238"/>
          <p14:tracePt t="63418" x="1341438" y="5845175"/>
          <p14:tracePt t="63435" x="1341438" y="5851525"/>
          <p14:tracePt t="63493" x="1341438" y="5859463"/>
          <p14:tracePt t="63549" x="1341438" y="5867400"/>
          <p14:tracePt t="63557" x="1333500" y="5875338"/>
          <p14:tracePt t="63565" x="1333500" y="5883275"/>
          <p14:tracePt t="63573" x="1333500" y="5897563"/>
          <p14:tracePt t="63585" x="1333500" y="5905500"/>
          <p14:tracePt t="63601" x="1333500" y="5921375"/>
          <p14:tracePt t="63618" x="1333500" y="5935663"/>
          <p14:tracePt t="63634" x="1333500" y="5959475"/>
          <p14:tracePt t="63651" x="1317625" y="5981700"/>
          <p14:tracePt t="63668" x="1317625" y="6003925"/>
          <p14:tracePt t="63684" x="1317625" y="6035675"/>
          <p14:tracePt t="63701" x="1317625" y="6049963"/>
          <p14:tracePt t="63718" x="1311275" y="6065838"/>
          <p14:tracePt t="63735" x="1311275" y="6088063"/>
          <p14:tracePt t="63751" x="1311275" y="6103938"/>
          <p14:tracePt t="63768" x="1311275" y="6118225"/>
          <p14:tracePt t="63785" x="1303338" y="6134100"/>
          <p14:tracePt t="63801" x="1303338" y="6149975"/>
          <p14:tracePt t="63818" x="1303338" y="6180138"/>
          <p14:tracePt t="63835" x="1303338" y="6194425"/>
          <p14:tracePt t="63851" x="1303338" y="6202363"/>
          <p14:tracePt t="63868" x="1303338" y="6210300"/>
          <p14:tracePt t="63884" x="1303338" y="6226175"/>
          <p14:tracePt t="63901" x="1303338" y="6232525"/>
          <p14:tracePt t="63918" x="1303338" y="6240463"/>
          <p14:tracePt t="63989" x="1303338" y="6248400"/>
          <p14:tracePt t="65061" x="1303338" y="6240463"/>
          <p14:tracePt t="65077" x="1303338" y="6232525"/>
          <p14:tracePt t="65085" x="1317625" y="6232525"/>
          <p14:tracePt t="65101" x="1317625" y="6226175"/>
          <p14:tracePt t="65101" x="1325563" y="6210300"/>
          <p14:tracePt t="65118" x="1325563" y="6202363"/>
          <p14:tracePt t="65134" x="1333500" y="6194425"/>
          <p14:tracePt t="65151" x="1341438" y="6172200"/>
          <p14:tracePt t="65168" x="1341438" y="6134100"/>
          <p14:tracePt t="65184" x="1349375" y="6096000"/>
          <p14:tracePt t="65201" x="1363663" y="6057900"/>
          <p14:tracePt t="65218" x="1363663" y="6027738"/>
          <p14:tracePt t="65234" x="1363663" y="6003925"/>
          <p14:tracePt t="65251" x="1363663" y="5989638"/>
          <p14:tracePt t="65268" x="1363663" y="5943600"/>
          <p14:tracePt t="65284" x="1363663" y="5867400"/>
          <p14:tracePt t="65301" x="1363663" y="5821363"/>
          <p14:tracePt t="65318" x="1363663" y="5783263"/>
          <p14:tracePt t="65334" x="1363663" y="5737225"/>
          <p14:tracePt t="65351" x="1363663" y="5692775"/>
          <p14:tracePt t="65367" x="1363663" y="5646738"/>
          <p14:tracePt t="65384" x="1363663" y="5578475"/>
          <p14:tracePt t="65401" x="1363663" y="5486400"/>
          <p14:tracePt t="65418" x="1363663" y="5440363"/>
          <p14:tracePt t="65434" x="1363663" y="5394325"/>
          <p14:tracePt t="65451" x="1363663" y="5341938"/>
          <p14:tracePt t="65467" x="1363663" y="5303838"/>
          <p14:tracePt t="65484" x="1363663" y="5257800"/>
          <p14:tracePt t="65484" x="1363663" y="5235575"/>
          <p14:tracePt t="65501" x="1363663" y="5197475"/>
          <p14:tracePt t="65517" x="1363663" y="5165725"/>
          <p14:tracePt t="65534" x="1363663" y="5113338"/>
          <p14:tracePt t="65551" x="1363663" y="5075238"/>
          <p14:tracePt t="65568" x="1363663" y="5045075"/>
          <p14:tracePt t="65584" x="1363663" y="5021263"/>
          <p14:tracePt t="65601" x="1363663" y="5006975"/>
          <p14:tracePt t="65618" x="1363663" y="4983163"/>
          <p14:tracePt t="65634" x="1363663" y="4945063"/>
          <p14:tracePt t="65651" x="1363663" y="4906963"/>
          <p14:tracePt t="65667" x="1363663" y="4868863"/>
          <p14:tracePt t="65684" x="1371600" y="4830763"/>
          <p14:tracePt t="65701" x="1371600" y="4808538"/>
          <p14:tracePt t="65717" x="1371600" y="4792663"/>
          <p14:tracePt t="65734" x="1371600" y="4784725"/>
          <p14:tracePt t="65751" x="1371600" y="4770438"/>
          <p14:tracePt t="65767" x="1371600" y="4754563"/>
          <p14:tracePt t="65784" x="1379538" y="4740275"/>
          <p14:tracePt t="65801" x="1379538" y="4732338"/>
          <p14:tracePt t="66109" x="1387475" y="4732338"/>
          <p14:tracePt t="66117" x="1387475" y="4724400"/>
          <p14:tracePt t="66133" x="1393825" y="4724400"/>
          <p14:tracePt t="66157" x="1401763" y="4724400"/>
          <p14:tracePt t="66161" x="1409700" y="4724400"/>
          <p14:tracePt t="66189" x="1409700" y="4716463"/>
          <p14:tracePt t="66201" x="1417638" y="4716463"/>
          <p14:tracePt t="66201" x="1425575" y="4708525"/>
          <p14:tracePt t="66217" x="1439863" y="4708525"/>
          <p14:tracePt t="66234" x="1455738" y="4708525"/>
          <p14:tracePt t="66251" x="1493838" y="4702175"/>
          <p14:tracePt t="66267" x="1524000" y="4694238"/>
          <p14:tracePt t="66284" x="1584325" y="4678363"/>
          <p14:tracePt t="66301" x="1630363" y="4678363"/>
          <p14:tracePt t="66318" x="1684338" y="4670425"/>
          <p14:tracePt t="66334" x="1730375" y="4670425"/>
          <p14:tracePt t="66351" x="1760538" y="4670425"/>
          <p14:tracePt t="66367" x="1790700" y="4670425"/>
          <p14:tracePt t="66384" x="1828800" y="4670425"/>
          <p14:tracePt t="66401" x="1874838" y="4670425"/>
          <p14:tracePt t="66417" x="1927225" y="4670425"/>
          <p14:tracePt t="66434" x="1981200" y="4664075"/>
          <p14:tracePt t="66451" x="2019300" y="4664075"/>
          <p14:tracePt t="66467" x="2035175" y="4664075"/>
          <p14:tracePt t="66484" x="2049463" y="4656138"/>
          <p14:tracePt t="66501" x="2057400" y="4656138"/>
          <p14:tracePt t="67013" x="2073275" y="4656138"/>
          <p14:tracePt t="67021" x="2073275" y="4670425"/>
          <p14:tracePt t="67029" x="2095500" y="4686300"/>
          <p14:tracePt t="67034" x="2117725" y="4716463"/>
          <p14:tracePt t="67050" x="2155825" y="4762500"/>
          <p14:tracePt t="67067" x="2179638" y="4792663"/>
          <p14:tracePt t="67084" x="2193925" y="4816475"/>
          <p14:tracePt t="67084" x="2193925" y="4822825"/>
          <p14:tracePt t="67101" x="2193925" y="4830763"/>
          <p14:tracePt t="67117" x="2201863" y="4830763"/>
          <p14:tracePt t="67221" x="2201863" y="4838700"/>
          <p14:tracePt t="67245" x="2193925" y="4838700"/>
          <p14:tracePt t="67253" x="2193925" y="4846638"/>
          <p14:tracePt t="67277" x="2187575" y="4846638"/>
          <p14:tracePt t="67293" x="2179638" y="4846638"/>
          <p14:tracePt t="67309" x="2171700" y="4846638"/>
          <p14:tracePt t="67357" x="2163763" y="4854575"/>
          <p14:tracePt t="67445" x="2155825" y="4854575"/>
          <p14:tracePt t="67605" x="2155825" y="4868863"/>
          <p14:tracePt t="67613" x="2155825" y="4884738"/>
          <p14:tracePt t="67621" x="2163763" y="4884738"/>
          <p14:tracePt t="67634" x="2163763" y="4892675"/>
          <p14:tracePt t="67634" x="2163763" y="4906963"/>
          <p14:tracePt t="67650" x="2171700" y="4914900"/>
          <p14:tracePt t="67667" x="2171700" y="4922838"/>
          <p14:tracePt t="67684" x="2171700" y="4930775"/>
          <p14:tracePt t="67700" x="2171700" y="4953000"/>
          <p14:tracePt t="67717" x="2155825" y="4960938"/>
          <p14:tracePt t="67734" x="2149475" y="4975225"/>
          <p14:tracePt t="67773" x="2141538" y="4975225"/>
          <p14:tracePt t="67813" x="2133600" y="4975225"/>
          <p14:tracePt t="67949" x="2133600" y="4983163"/>
          <p14:tracePt t="67958" x="2125663" y="4991100"/>
          <p14:tracePt t="67958" x="2125663" y="5006975"/>
          <p14:tracePt t="67967" x="2125663" y="5045075"/>
          <p14:tracePt t="67984" x="2125663" y="5075238"/>
          <p14:tracePt t="68000" x="2125663" y="5089525"/>
          <p14:tracePt t="68017" x="2125663" y="5105400"/>
          <p14:tracePt t="68034" x="2125663" y="5121275"/>
          <p14:tracePt t="68050" x="2117725" y="5127625"/>
          <p14:tracePt t="68067" x="2117725" y="5135563"/>
          <p14:tracePt t="68285" x="2111375" y="5135563"/>
          <p14:tracePt t="68309" x="2111375" y="5127625"/>
          <p14:tracePt t="68325" x="2111375" y="5121275"/>
          <p14:tracePt t="68333" x="2111375" y="5113338"/>
          <p14:tracePt t="68350" x="2111375" y="5097463"/>
          <p14:tracePt t="68351" x="2103438" y="5089525"/>
          <p14:tracePt t="68367" x="2103438" y="5075238"/>
          <p14:tracePt t="68384" x="2095500" y="5051425"/>
          <p14:tracePt t="68400" x="2095500" y="5037138"/>
          <p14:tracePt t="68417" x="2087563" y="5021263"/>
          <p14:tracePt t="68434" x="2079625" y="4991100"/>
          <p14:tracePt t="68450" x="2079625" y="4983163"/>
          <p14:tracePt t="68467" x="2073275" y="4968875"/>
          <p14:tracePt t="68484" x="2073275" y="4960938"/>
          <p14:tracePt t="68500" x="2065338" y="4937125"/>
          <p14:tracePt t="68517" x="2065338" y="4922838"/>
          <p14:tracePt t="68534" x="2057400" y="4906963"/>
          <p14:tracePt t="68550" x="2057400" y="4876800"/>
          <p14:tracePt t="68567" x="2049463" y="4854575"/>
          <p14:tracePt t="68584" x="2049463" y="4838700"/>
          <p14:tracePt t="68600" x="2049463" y="4822825"/>
          <p14:tracePt t="68617" x="2049463" y="4792663"/>
          <p14:tracePt t="68634" x="2049463" y="4770438"/>
          <p14:tracePt t="68650" x="2049463" y="4754563"/>
          <p14:tracePt t="68667" x="2041525" y="4732338"/>
          <p14:tracePt t="68684" x="2041525" y="4716463"/>
          <p14:tracePt t="68700" x="2041525" y="4686300"/>
          <p14:tracePt t="68717" x="2041525" y="4678363"/>
          <p14:tracePt t="68765" x="2041525" y="4670425"/>
          <p14:tracePt t="68781" x="2041525" y="4664075"/>
          <p14:tracePt t="68789" x="2041525" y="4656138"/>
          <p14:tracePt t="68808" x="2041525" y="4648200"/>
          <p14:tracePt t="68845" x="2041525" y="4640263"/>
          <p14:tracePt t="68861" x="2041525" y="4632325"/>
          <p14:tracePt t="68877" x="2049463" y="4625975"/>
          <p14:tracePt t="68925" x="2049463" y="4618038"/>
          <p14:tracePt t="69045" x="2057400" y="4618038"/>
          <p14:tracePt t="69069" x="2065338" y="4618038"/>
          <p14:tracePt t="69101" x="2073275" y="4618038"/>
          <p14:tracePt t="69108" x="2079625" y="4625975"/>
          <p14:tracePt t="69117" x="2079625" y="4632325"/>
          <p14:tracePt t="69117" x="2095500" y="4640263"/>
          <p14:tracePt t="69134" x="2111375" y="4656138"/>
          <p14:tracePt t="69150" x="2117725" y="4678363"/>
          <p14:tracePt t="69167" x="2133600" y="4702175"/>
          <p14:tracePt t="69184" x="2141538" y="4708525"/>
          <p14:tracePt t="69200" x="2141538" y="4724400"/>
          <p14:tracePt t="69217" x="2149475" y="4740275"/>
          <p14:tracePt t="69253" x="2149475" y="4746625"/>
          <p14:tracePt t="69269" x="2149475" y="4754563"/>
          <p14:tracePt t="69285" x="2149475" y="4762500"/>
          <p14:tracePt t="69301" x="2149475" y="4770438"/>
          <p14:tracePt t="69309" x="2149475" y="4778375"/>
          <p14:tracePt t="69341" x="2141538" y="4784725"/>
          <p14:tracePt t="69365" x="2125663" y="4784725"/>
          <p14:tracePt t="69370" x="2125663" y="4792663"/>
          <p14:tracePt t="69389" x="2117725" y="4792663"/>
          <p14:tracePt t="69400" x="2111375" y="4800600"/>
          <p14:tracePt t="69400" x="2103438" y="4808538"/>
          <p14:tracePt t="69437" x="2095500" y="4808538"/>
          <p14:tracePt t="69453" x="2087563" y="4816475"/>
          <p14:tracePt t="69757" x="2087563" y="4830763"/>
          <p14:tracePt t="69765" x="2103438" y="4838700"/>
          <p14:tracePt t="69773" x="2111375" y="4854575"/>
          <p14:tracePt t="69781" x="2117725" y="4868863"/>
          <p14:tracePt t="69789" x="2125663" y="4892675"/>
          <p14:tracePt t="69800" x="2133600" y="4906963"/>
          <p14:tracePt t="69817" x="2141538" y="4922838"/>
          <p14:tracePt t="69833" x="2141538" y="4937125"/>
          <p14:tracePt t="69850" x="2141538" y="4960938"/>
          <p14:tracePt t="69867" x="2141538" y="4975225"/>
          <p14:tracePt t="69884" x="2141538" y="4991100"/>
          <p14:tracePt t="69900" x="2141538" y="5013325"/>
          <p14:tracePt t="69917" x="2133600" y="5021263"/>
          <p14:tracePt t="70013" x="2125663" y="5021263"/>
          <p14:tracePt t="70309" x="2125663" y="5029200"/>
          <p14:tracePt t="70317" x="2125663" y="5037138"/>
          <p14:tracePt t="70325" x="2125663" y="5051425"/>
          <p14:tracePt t="70341" x="2125663" y="5059363"/>
          <p14:tracePt t="70365" x="2125663" y="5067300"/>
          <p14:tracePt t="70374" x="2125663" y="5075238"/>
          <p14:tracePt t="70389" x="2125663" y="5083175"/>
          <p14:tracePt t="70400" x="2117725" y="5089525"/>
          <p14:tracePt t="70400" x="2111375" y="5113338"/>
          <p14:tracePt t="70417" x="2095500" y="5127625"/>
          <p14:tracePt t="70433" x="2087563" y="5135563"/>
          <p14:tracePt t="70450" x="2087563" y="5143500"/>
          <p14:tracePt t="70485" x="2073275" y="5151438"/>
          <p14:tracePt t="72165" x="2073275" y="5159375"/>
          <p14:tracePt t="72173" x="2073275" y="5181600"/>
          <p14:tracePt t="72181" x="2073275" y="5219700"/>
          <p14:tracePt t="72189" x="2065338" y="5303838"/>
          <p14:tracePt t="72200" x="2065338" y="5372100"/>
          <p14:tracePt t="72216" x="2065338" y="5410200"/>
          <p14:tracePt t="72233" x="2065338" y="5448300"/>
          <p14:tracePt t="72250" x="2065338" y="5464175"/>
          <p14:tracePt t="72266" x="2065338" y="5502275"/>
          <p14:tracePt t="72283" x="2065338" y="5540375"/>
          <p14:tracePt t="72300" x="2057400" y="5584825"/>
          <p14:tracePt t="72300" x="2057400" y="5600700"/>
          <p14:tracePt t="72317" x="2049463" y="5646738"/>
          <p14:tracePt t="72333" x="2049463" y="5676900"/>
          <p14:tracePt t="72350" x="2049463" y="5699125"/>
          <p14:tracePt t="72366" x="2049463" y="5707063"/>
          <p14:tracePt t="72383" x="2049463" y="5722938"/>
          <p14:tracePt t="72400" x="2049463" y="5761038"/>
          <p14:tracePt t="72416" x="2049463" y="5783263"/>
          <p14:tracePt t="72433" x="2041525" y="5813425"/>
          <p14:tracePt t="72450" x="2041525" y="5829300"/>
          <p14:tracePt t="72467" x="2035175" y="5859463"/>
          <p14:tracePt t="72483" x="2035175" y="5883275"/>
          <p14:tracePt t="72500" x="2035175" y="5913438"/>
          <p14:tracePt t="72517" x="2019300" y="5973763"/>
          <p14:tracePt t="72533" x="2003425" y="6073775"/>
          <p14:tracePt t="72550" x="1989138" y="6142038"/>
          <p14:tracePt t="72566" x="1981200" y="6149975"/>
          <p14:tracePt t="72660" x="1989138" y="6149975"/>
          <p14:tracePt t="72693" x="1989138" y="6142038"/>
          <p14:tracePt t="72701" x="1997075" y="6142038"/>
          <p14:tracePt t="72740" x="2003425" y="6142038"/>
          <p14:tracePt t="72748" x="2011363" y="6134100"/>
          <p14:tracePt t="72759" x="2011363" y="6118225"/>
          <p14:tracePt t="72766" x="2019300" y="6111875"/>
          <p14:tracePt t="72783" x="2035175" y="6096000"/>
          <p14:tracePt t="72820" x="2035175" y="6088063"/>
          <p14:tracePt t="72822" x="2041525" y="6088063"/>
          <p14:tracePt t="72833" x="2049463" y="6065838"/>
          <p14:tracePt t="72850" x="2065338" y="6049963"/>
          <p14:tracePt t="72866" x="2065338" y="6035675"/>
          <p14:tracePt t="72883" x="2073275" y="6027738"/>
          <p14:tracePt t="72924" x="2079625" y="6027738"/>
          <p14:tracePt t="72932" x="2079625" y="6019800"/>
          <p14:tracePt t="73132" x="2079625" y="6011863"/>
          <p14:tracePt t="73828" x="2087563" y="6011863"/>
          <p14:tracePt t="73853" x="2087563" y="6019800"/>
          <p14:tracePt t="73860" x="2095500" y="6035675"/>
          <p14:tracePt t="73868" x="2103438" y="6042025"/>
          <p14:tracePt t="73874" x="2103438" y="6049963"/>
          <p14:tracePt t="73883" x="2111375" y="6065838"/>
          <p14:tracePt t="73899" x="2111375" y="6080125"/>
          <p14:tracePt t="73899" x="2111375" y="6088063"/>
          <p14:tracePt t="73916" x="2111375" y="6103938"/>
          <p14:tracePt t="73933" x="2117725" y="6111875"/>
          <p14:tracePt t="73949" x="2117725" y="6126163"/>
          <p14:tracePt t="73966" x="2117725" y="6134100"/>
          <p14:tracePt t="74004" x="2117725" y="6142038"/>
          <p14:tracePt t="74020" x="2117725" y="6149975"/>
          <p14:tracePt t="74084" x="2117725" y="6156325"/>
          <p14:tracePt t="74124" x="2111375" y="6156325"/>
          <p14:tracePt t="74148" x="2111375" y="6164263"/>
          <p14:tracePt t="74169" x="2103438" y="6164263"/>
          <p14:tracePt t="74196" x="2095500" y="6164263"/>
          <p14:tracePt t="74221" x="2087563" y="6164263"/>
          <p14:tracePt t="74252" x="2087563" y="6172200"/>
          <p14:tracePt t="74316" x="2073275" y="6172200"/>
          <p14:tracePt t="74476" x="2065338" y="6172200"/>
          <p14:tracePt t="74548" x="2065338" y="6180138"/>
          <p14:tracePt t="79047" x="0" y="0"/>
        </p14:tracePtLst>
        <p14:tracePtLst>
          <p14:tracePt t="83636" x="2620963" y="4549775"/>
          <p14:tracePt t="83805" x="0" y="0"/>
        </p14:tracePtLst>
        <p14:tracePtLst>
          <p14:tracePt t="85417" x="3406775" y="4541838"/>
          <p14:tracePt t="85586" x="0" y="0"/>
        </p14:tracePtLst>
        <p14:tracePtLst>
          <p14:tracePt t="89969" x="2484438" y="6202363"/>
          <p14:tracePt t="90013" x="2492375" y="6202363"/>
          <p14:tracePt t="90077" x="2498725" y="6202363"/>
          <p14:tracePt t="90109" x="2506663" y="6202363"/>
          <p14:tracePt t="90116" x="2514600" y="6202363"/>
          <p14:tracePt t="90140" x="2522538" y="6202363"/>
          <p14:tracePt t="90157" x="2530475" y="6202363"/>
          <p14:tracePt t="90173" x="2536825" y="6202363"/>
          <p14:tracePt t="90196" x="2544763" y="6202363"/>
          <p14:tracePt t="90212" x="2552700" y="6202363"/>
          <p14:tracePt t="90220" x="2560638" y="6202363"/>
          <p14:tracePt t="90239" x="2568575" y="6202363"/>
          <p14:tracePt t="90255" x="2574925" y="6202363"/>
          <p14:tracePt t="90269" x="2590800" y="6202363"/>
          <p14:tracePt t="90289" x="2598738" y="6202363"/>
          <p14:tracePt t="90308" x="2606675" y="6202363"/>
          <p14:tracePt t="90317" x="2613025" y="6202363"/>
          <p14:tracePt t="90332" x="2620963" y="6202363"/>
          <p14:tracePt t="90333" x="2628900" y="6202363"/>
          <p14:tracePt t="90348" x="2644775" y="6202363"/>
          <p14:tracePt t="90365" x="2659063" y="6202363"/>
          <p14:tracePt t="90381" x="2667000" y="6202363"/>
          <p14:tracePt t="90398" x="2674938" y="6202363"/>
          <p14:tracePt t="90414" x="2689225" y="6202363"/>
          <p14:tracePt t="90431" x="2705100" y="6202363"/>
          <p14:tracePt t="90448" x="2713038" y="6202363"/>
          <p14:tracePt t="90464" x="2727325" y="6202363"/>
          <p14:tracePt t="90481" x="2735263" y="6202363"/>
          <p14:tracePt t="90517" x="2743200" y="6202363"/>
          <p14:tracePt t="90533" x="2751138" y="6202363"/>
          <p14:tracePt t="90533" x="2751138" y="6210300"/>
          <p14:tracePt t="90548" x="2759075" y="6210300"/>
          <p14:tracePt t="90589" x="2765425" y="6210300"/>
          <p14:tracePt t="90817" x="0" y="0"/>
        </p14:tracePtLst>
        <p14:tracePtLst>
          <p14:tracePt t="119739" x="4968875" y="2422525"/>
          <p14:tracePt t="119781" x="4968875" y="2430463"/>
          <p14:tracePt t="119821" x="4975225" y="2430463"/>
          <p14:tracePt t="119829" x="4983163" y="2430463"/>
          <p14:tracePt t="119853" x="4999038" y="2430463"/>
          <p14:tracePt t="119862" x="5006975" y="2430463"/>
          <p14:tracePt t="119862" x="5029200" y="2430463"/>
          <p14:tracePt t="119878" x="5051425" y="2430463"/>
          <p14:tracePt t="119895" x="5075238" y="2446338"/>
          <p14:tracePt t="119912" x="5097463" y="2446338"/>
          <p14:tracePt t="119929" x="5113338" y="2446338"/>
          <p14:tracePt t="119945" x="5121275" y="2446338"/>
          <p14:tracePt t="119962" x="5135563" y="2446338"/>
          <p14:tracePt t="119978" x="5143500" y="2446338"/>
          <p14:tracePt t="119995" x="5159375" y="2446338"/>
          <p14:tracePt t="120012" x="5181600" y="2454275"/>
          <p14:tracePt t="120028" x="5203825" y="2454275"/>
          <p14:tracePt t="120109" x="5211763" y="2454275"/>
          <p14:tracePt t="120141" x="5219700" y="2454275"/>
          <p14:tracePt t="120157" x="5227638" y="2454275"/>
          <p14:tracePt t="120173" x="5235575" y="2454275"/>
          <p14:tracePt t="120197" x="5241925" y="2454275"/>
          <p14:tracePt t="120261" x="5249863" y="2454275"/>
          <p14:tracePt t="120277" x="5257800" y="2454275"/>
          <p14:tracePt t="120277" x="0" y="0"/>
        </p14:tracePtLst>
        <p14:tracePtLst>
          <p14:tracePt t="125815" x="6629400" y="3070225"/>
          <p14:tracePt t="126020" x="6637338" y="3070225"/>
          <p14:tracePt t="126044" x="6645275" y="3070225"/>
          <p14:tracePt t="126077" x="6651625" y="3070225"/>
          <p14:tracePt t="126116" x="6659563" y="3070225"/>
          <p14:tracePt t="126135" x="6667500" y="3070225"/>
          <p14:tracePt t="126140" x="6675438" y="3070225"/>
          <p14:tracePt t="126144" x="6705600" y="3070225"/>
          <p14:tracePt t="126161" x="6735763" y="3070225"/>
          <p14:tracePt t="126178" x="6759575" y="3070225"/>
          <p14:tracePt t="126194" x="6781800" y="3070225"/>
          <p14:tracePt t="126211" x="6797675" y="3070225"/>
          <p14:tracePt t="126227" x="6819900" y="3070225"/>
          <p14:tracePt t="126244" x="6827838" y="3070225"/>
          <p14:tracePt t="126261" x="6842125" y="3070225"/>
          <p14:tracePt t="126277" x="6850063" y="3070225"/>
          <p14:tracePt t="126294" x="6873875" y="3070225"/>
          <p14:tracePt t="126311" x="6904038" y="3070225"/>
          <p14:tracePt t="126327" x="6926263" y="3078163"/>
          <p14:tracePt t="126344" x="6950075" y="3078163"/>
          <p14:tracePt t="126361" x="6964363" y="3086100"/>
          <p14:tracePt t="126377" x="6980238" y="3086100"/>
          <p14:tracePt t="126394" x="7002463" y="3086100"/>
          <p14:tracePt t="126411" x="7032625" y="3086100"/>
          <p14:tracePt t="126427" x="7048500" y="3086100"/>
          <p14:tracePt t="126444" x="7070725" y="3086100"/>
          <p14:tracePt t="126461" x="7078663" y="3086100"/>
          <p14:tracePt t="126572" x="7086600" y="3086100"/>
          <p14:tracePt t="129149" x="7094538" y="3086100"/>
          <p14:tracePt t="129165" x="7108825" y="3086100"/>
          <p14:tracePt t="129173" x="7124700" y="3086100"/>
          <p14:tracePt t="129181" x="7140575" y="3086100"/>
          <p14:tracePt t="129189" x="7162800" y="3094038"/>
          <p14:tracePt t="129197" x="7200900" y="3094038"/>
          <p14:tracePt t="129212" x="7239000" y="3101975"/>
          <p14:tracePt t="129228" x="7254875" y="3101975"/>
          <p14:tracePt t="129245" x="7285038" y="3101975"/>
          <p14:tracePt t="129245" x="7299325" y="3101975"/>
          <p14:tracePt t="129261" x="7323138" y="3101975"/>
          <p14:tracePt t="129278" x="7337425" y="3094038"/>
          <p14:tracePt t="129295" x="7361238" y="3094038"/>
          <p14:tracePt t="129311" x="7383463" y="3078163"/>
          <p14:tracePt t="129328" x="7407275" y="3070225"/>
          <p14:tracePt t="129345" x="7421563" y="3063875"/>
          <p14:tracePt t="129361" x="7437438" y="3048000"/>
          <p14:tracePt t="129378" x="7459663" y="3040063"/>
          <p14:tracePt t="129395" x="7467600" y="3032125"/>
          <p14:tracePt t="129411" x="7475538" y="3032125"/>
          <p14:tracePt t="129428" x="7483475" y="3017838"/>
          <p14:tracePt t="129445" x="7489825" y="3001963"/>
          <p14:tracePt t="129461" x="7497763" y="2987675"/>
          <p14:tracePt t="129478" x="7497763" y="2971800"/>
          <p14:tracePt t="129495" x="7505700" y="2963863"/>
          <p14:tracePt t="129511" x="7505700" y="2955925"/>
          <p14:tracePt t="129528" x="7513638" y="2941638"/>
          <p14:tracePt t="129544" x="7513638" y="2917825"/>
          <p14:tracePt t="129561" x="7527925" y="2887663"/>
          <p14:tracePt t="129578" x="7527925" y="2879725"/>
          <p14:tracePt t="129595" x="7527925" y="2865438"/>
          <p14:tracePt t="129611" x="7527925" y="2849563"/>
          <p14:tracePt t="129628" x="7535863" y="2835275"/>
          <p14:tracePt t="129644" x="7535863" y="2819400"/>
          <p14:tracePt t="129661" x="7535863" y="2811463"/>
          <p14:tracePt t="129701" x="7535863" y="2803525"/>
          <p14:tracePt t="129702" x="7535863" y="2797175"/>
          <p14:tracePt t="129711" x="7535863" y="2789238"/>
          <p14:tracePt t="129749" x="7535863" y="2781300"/>
          <p14:tracePt t="129773" x="7535863" y="2773363"/>
          <p14:tracePt t="129789" x="7535863" y="2765425"/>
          <p14:tracePt t="129805" x="7535863" y="2759075"/>
          <p14:tracePt t="129819" x="7527925" y="2759075"/>
          <p14:tracePt t="129821" x="7527925" y="2751138"/>
          <p14:tracePt t="129828" x="7527925" y="2743200"/>
          <p14:tracePt t="129844" x="7521575" y="2735263"/>
          <p14:tracePt t="129885" x="7513638" y="2735263"/>
          <p14:tracePt t="129885" x="7513638" y="2727325"/>
          <p14:tracePt t="129949" x="7505700" y="2727325"/>
          <p14:tracePt t="130293" x="7497763" y="2727325"/>
          <p14:tracePt t="130317" x="7483475" y="2727325"/>
          <p14:tracePt t="130325" x="7483475" y="2720975"/>
          <p14:tracePt t="130357" x="7475538" y="2720975"/>
          <p14:tracePt t="130381" x="7475538" y="2713038"/>
          <p14:tracePt t="130389" x="7467600" y="2713038"/>
          <p14:tracePt t="130405" x="7459663" y="2713038"/>
          <p14:tracePt t="130429" x="7451725" y="2713038"/>
          <p14:tracePt t="130453" x="7445375" y="2713038"/>
          <p14:tracePt t="130461" x="7437438" y="2713038"/>
          <p14:tracePt t="130469" x="7437438" y="2705100"/>
          <p14:tracePt t="130477" x="7429500" y="2705100"/>
          <p14:tracePt t="130494" x="7421563" y="2705100"/>
          <p14:tracePt t="130495" x="7413625" y="2705100"/>
          <p14:tracePt t="130511" x="7407275" y="2705100"/>
          <p14:tracePt t="130528" x="7399338" y="2697163"/>
          <p14:tracePt t="130565" x="7391400" y="2697163"/>
          <p14:tracePt t="130573" x="7383463" y="2697163"/>
          <p14:tracePt t="130578" x="7375525" y="2689225"/>
          <p14:tracePt t="130629" x="7369175" y="2689225"/>
          <p14:tracePt t="130645" x="7361238" y="2682875"/>
          <p14:tracePt t="130653" x="7353300" y="2682875"/>
          <p14:tracePt t="130669" x="7345363" y="2682875"/>
          <p14:tracePt t="130693" x="7337425" y="2682875"/>
          <p14:tracePt t="130733" x="7331075" y="2682875"/>
          <p14:tracePt t="130765" x="7331075" y="2674938"/>
          <p14:tracePt t="130821" x="7323138" y="2674938"/>
          <p14:tracePt t="130845" x="7307263" y="2674938"/>
          <p14:tracePt t="130909" x="7299325" y="2674938"/>
          <p14:tracePt t="130925" x="7292975" y="2674938"/>
          <p14:tracePt t="132261" x="7292975" y="2667000"/>
          <p14:tracePt t="132333" x="7292975" y="2659063"/>
          <p14:tracePt t="132409" x="0" y="0"/>
        </p14:tracePtLst>
        <p14:tracePtLst>
          <p14:tracePt t="142108" x="7032625" y="4694238"/>
          <p14:tracePt t="142215" x="0" y="0"/>
        </p14:tracePtLst>
        <p14:tracePtLst>
          <p14:tracePt t="142820" x="7010400" y="4808538"/>
          <p14:tracePt t="143028" x="0" y="0"/>
        </p14:tracePtLst>
        <p14:tracePtLst>
          <p14:tracePt t="146801" x="7048500" y="5006975"/>
          <p14:tracePt t="146975" x="0" y="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8313" y="1601788"/>
            <a:ext cx="8218487" cy="5067572"/>
          </a:xfrm>
        </p:spPr>
        <p:txBody>
          <a:bodyPr/>
          <a:lstStyle/>
          <a:p>
            <a:r>
              <a:rPr lang="en-US" sz="2400" dirty="0" smtClean="0"/>
              <a:t>How to compute the OECD Average in PISA 2000, 2003 and 2006 </a:t>
            </a:r>
          </a:p>
          <a:p>
            <a:pPr lvl="1"/>
            <a:r>
              <a:rPr lang="en-US" sz="2400" dirty="0" smtClean="0"/>
              <a:t>Solution 1:</a:t>
            </a:r>
          </a:p>
          <a:p>
            <a:pPr lvl="2"/>
            <a:r>
              <a:rPr lang="en-US" dirty="0" smtClean="0"/>
              <a:t>Create a file with OECD countries only;</a:t>
            </a:r>
          </a:p>
          <a:p>
            <a:pPr lvl="2"/>
            <a:r>
              <a:rPr lang="en-US" dirty="0" smtClean="0"/>
              <a:t>Set for instance a alphanumerical variable </a:t>
            </a:r>
            <a:r>
              <a:rPr lang="en-US" i="1" dirty="0" smtClean="0"/>
              <a:t>country=</a:t>
            </a:r>
            <a:r>
              <a:rPr lang="en-US" dirty="0" smtClean="0"/>
              <a:t>“Average”;</a:t>
            </a:r>
          </a:p>
          <a:p>
            <a:pPr lvl="2"/>
            <a:r>
              <a:rPr lang="en-US" dirty="0" smtClean="0"/>
              <a:t>Transform the final weight and replicates;</a:t>
            </a:r>
          </a:p>
          <a:p>
            <a:pPr lvl="2"/>
            <a:r>
              <a:rPr lang="en-US" dirty="0" smtClean="0"/>
              <a:t>Replicate exactly the same analyses on this new data set, without breaking down the analyses by CNT.</a:t>
            </a:r>
          </a:p>
          <a:p>
            <a:pPr lvl="1"/>
            <a:r>
              <a:rPr lang="en-US" sz="2400" dirty="0" smtClean="0"/>
              <a:t>Solution 2</a:t>
            </a:r>
          </a:p>
          <a:p>
            <a:pPr lvl="2"/>
            <a:r>
              <a:rPr lang="en-US" dirty="0" smtClean="0"/>
              <a:t>Merge the two data sets </a:t>
            </a:r>
            <a:endParaRPr lang="en-US" dirty="0"/>
          </a:p>
        </p:txBody>
      </p:sp>
      <p:sp>
        <p:nvSpPr>
          <p:cNvPr id="4"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spTree>
    <p:extLst>
      <p:ext uri="{BB962C8B-B14F-4D97-AF65-F5344CB8AC3E}">
        <p14:creationId xmlns:p14="http://schemas.microsoft.com/office/powerpoint/2010/main" val="2169271999"/>
      </p:ext>
    </p:extLst>
  </p:cSld>
  <p:clrMapOvr>
    <a:masterClrMapping/>
  </p:clrMapOvr>
  <mc:AlternateContent xmlns:mc="http://schemas.openxmlformats.org/markup-compatibility/2006" xmlns:p14="http://schemas.microsoft.com/office/powerpoint/2010/main">
    <mc:Choice Requires="p14">
      <p:transition spd="slow" p14:dur="2000" advTm="81217"/>
    </mc:Choice>
    <mc:Fallback xmlns="">
      <p:transition spd="slow" advTm="8121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126950"/>
            <a:ext cx="379095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68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145969"/>
            <a:ext cx="374332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Espace réservé du contenu 1"/>
          <p:cNvSpPr>
            <a:spLocks noGrp="1"/>
          </p:cNvSpPr>
          <p:nvPr>
            <p:ph idx="1"/>
          </p:nvPr>
        </p:nvSpPr>
        <p:spPr>
          <a:xfrm>
            <a:off x="107505" y="1462750"/>
            <a:ext cx="8856984" cy="603076"/>
          </a:xfrm>
        </p:spPr>
        <p:txBody>
          <a:bodyPr/>
          <a:lstStyle/>
          <a:p>
            <a:r>
              <a:rPr lang="en-US" sz="2100" dirty="0" smtClean="0"/>
              <a:t>SAS syntax for data with OECD Total &amp; Average (2000, 2003 &amp; 2006)  </a:t>
            </a:r>
            <a:endParaRPr lang="en-US" sz="2100" dirty="0"/>
          </a:p>
        </p:txBody>
      </p:sp>
      <p:sp>
        <p:nvSpPr>
          <p:cNvPr id="12" name="Titre 2"/>
          <p:cNvSpPr>
            <a:spLocks noGrp="1"/>
          </p:cNvSpPr>
          <p:nvPr>
            <p:ph type="title"/>
          </p:nvPr>
        </p:nvSpPr>
        <p:spPr>
          <a:xfrm>
            <a:off x="1080000" y="237600"/>
            <a:ext cx="7416000" cy="1022400"/>
          </a:xfrm>
        </p:spPr>
        <p:txBody>
          <a:bodyPr/>
          <a:lstStyle/>
          <a:p>
            <a:r>
              <a:rPr lang="en-US" dirty="0" smtClean="0"/>
              <a:t>OECD Average, OECD Total</a:t>
            </a:r>
            <a:endParaRPr lang="en-US" dirty="0"/>
          </a:p>
        </p:txBody>
      </p:sp>
    </p:spTree>
    <p:extLst>
      <p:ext uri="{BB962C8B-B14F-4D97-AF65-F5344CB8AC3E}">
        <p14:creationId xmlns:p14="http://schemas.microsoft.com/office/powerpoint/2010/main" val="4244072732"/>
      </p:ext>
    </p:extLst>
  </p:cSld>
  <p:clrMapOvr>
    <a:masterClrMapping/>
  </p:clrMapOvr>
  <mc:AlternateContent xmlns:mc="http://schemas.openxmlformats.org/markup-compatibility/2006" xmlns:p14="http://schemas.microsoft.com/office/powerpoint/2010/main">
    <mc:Choice Requires="p14">
      <p:transition spd="slow" p14:dur="2000" advTm="175013"/>
    </mc:Choice>
    <mc:Fallback xmlns="">
      <p:transition spd="slow" advTm="175013"/>
    </mc:Fallback>
  </mc:AlternateContent>
  <p:timing>
    <p:tnLst>
      <p:par>
        <p:cTn id="1" dur="indefinite" restart="never" nodeType="tmRoot"/>
      </p:par>
    </p:tnLst>
  </p:timing>
  <p:extLst mod="1">
    <p:ext uri="{3A86A75C-4F4B-4683-9AE1-C65F6400EC91}">
      <p14:laserTraceLst xmlns:p14="http://schemas.microsoft.com/office/powerpoint/2010/main">
        <p14:tracePtLst>
          <p14:tracePt t="15075" x="2247900" y="2232025"/>
          <p14:tracePt t="15211" x="2255838" y="2232025"/>
          <p14:tracePt t="15467" x="2255838" y="2239963"/>
          <p14:tracePt t="15483" x="2255838" y="2247900"/>
          <p14:tracePt t="15499" x="2255838" y="2255838"/>
          <p14:tracePt t="15507" x="2255838" y="2263775"/>
          <p14:tracePt t="15515" x="2255838" y="2270125"/>
          <p14:tracePt t="15523" x="2263775" y="2286000"/>
          <p14:tracePt t="15535" x="2263775" y="2293938"/>
          <p14:tracePt t="15551" x="2263775" y="2308225"/>
          <p14:tracePt t="15568" x="2263775" y="2339975"/>
          <p14:tracePt t="15585" x="2270125" y="2370138"/>
          <p14:tracePt t="15601" x="2270125" y="2408238"/>
          <p14:tracePt t="15618" x="2270125" y="2454275"/>
          <p14:tracePt t="15635" x="2270125" y="2506663"/>
          <p14:tracePt t="15651" x="2270125" y="2536825"/>
          <p14:tracePt t="15668" x="2270125" y="2552700"/>
          <p14:tracePt t="15685" x="2270125" y="2590800"/>
          <p14:tracePt t="15701" x="2270125" y="2651125"/>
          <p14:tracePt t="15718" x="2270125" y="2727325"/>
          <p14:tracePt t="15735" x="2270125" y="2789238"/>
          <p14:tracePt t="15751" x="2270125" y="2827338"/>
          <p14:tracePt t="15768" x="2270125" y="2857500"/>
          <p14:tracePt t="15785" x="2270125" y="2873375"/>
          <p14:tracePt t="15871" x="2270125" y="2879725"/>
          <p14:tracePt t="15891" x="2270125" y="2887663"/>
          <p14:tracePt t="15909" x="2263775" y="2895600"/>
          <p14:tracePt t="15912" x="2263775" y="2903538"/>
          <p14:tracePt t="16635" x="2270125" y="2903538"/>
          <p14:tracePt t="16683" x="2270125" y="2895600"/>
          <p14:tracePt t="17091" x="2270125" y="2887663"/>
          <p14:tracePt t="17100" x="2270125" y="2879725"/>
          <p14:tracePt t="17123" x="2263775" y="2873375"/>
          <p14:tracePt t="17130" x="2255838" y="2873375"/>
          <p14:tracePt t="17135" x="2247900" y="2857500"/>
          <p14:tracePt t="17151" x="2225675" y="2849563"/>
          <p14:tracePt t="17168" x="2193925" y="2827338"/>
          <p14:tracePt t="17185" x="2163763" y="2811463"/>
          <p14:tracePt t="17201" x="2133600" y="2797175"/>
          <p14:tracePt t="17218" x="2111375" y="2789238"/>
          <p14:tracePt t="17234" x="2087563" y="2773363"/>
          <p14:tracePt t="17251" x="2065338" y="2765425"/>
          <p14:tracePt t="17268" x="2027238" y="2759075"/>
          <p14:tracePt t="17284" x="1997075" y="2743200"/>
          <p14:tracePt t="17301" x="1973263" y="2735263"/>
          <p14:tracePt t="17318" x="1943100" y="2735263"/>
          <p14:tracePt t="17334" x="1927225" y="2727325"/>
          <p14:tracePt t="17351" x="1897063" y="2727325"/>
          <p14:tracePt t="17368" x="1874838" y="2727325"/>
          <p14:tracePt t="17384" x="1851025" y="2727325"/>
          <p14:tracePt t="17401" x="1812925" y="2727325"/>
          <p14:tracePt t="17418" x="1768475" y="2727325"/>
          <p14:tracePt t="17435" x="1706563" y="2720975"/>
          <p14:tracePt t="17452" x="1684338" y="2720975"/>
          <p14:tracePt t="17468" x="1660525" y="2720975"/>
          <p14:tracePt t="17484" x="1622425" y="2720975"/>
          <p14:tracePt t="17501" x="1584325" y="2713038"/>
          <p14:tracePt t="17518" x="1531938" y="2705100"/>
          <p14:tracePt t="17534" x="1493838" y="2697163"/>
          <p14:tracePt t="17551" x="1470025" y="2689225"/>
          <p14:tracePt t="17568" x="1431925" y="2689225"/>
          <p14:tracePt t="17584" x="1393825" y="2682875"/>
          <p14:tracePt t="17601" x="1363663" y="2682875"/>
          <p14:tracePt t="17618" x="1349375" y="2682875"/>
          <p14:tracePt t="17634" x="1341438" y="2674938"/>
          <p14:tracePt t="17771" x="1333500" y="2674938"/>
          <p14:tracePt t="17819" x="1333500" y="2667000"/>
          <p14:tracePt t="18131" x="1333500" y="2659063"/>
          <p14:tracePt t="18155" x="1341438" y="2659063"/>
          <p14:tracePt t="18163" x="1341438" y="2651125"/>
          <p14:tracePt t="19219" x="1355725" y="2651125"/>
          <p14:tracePt t="19235" x="1363663" y="2651125"/>
          <p14:tracePt t="19259" x="1371600" y="2651125"/>
          <p14:tracePt t="19267" x="1371600" y="2644775"/>
          <p14:tracePt t="19283" x="1379538" y="2644775"/>
          <p14:tracePt t="19315" x="1387475" y="2644775"/>
          <p14:tracePt t="19371" x="1393825" y="2644775"/>
          <p14:tracePt t="19379" x="1401763" y="2644775"/>
          <p14:tracePt t="19403" x="1409700" y="2644775"/>
          <p14:tracePt t="19443" x="1417638" y="2644775"/>
          <p14:tracePt t="19475" x="1425575" y="2644775"/>
          <p14:tracePt t="19555" x="1431925" y="2644775"/>
          <p14:tracePt t="19579" x="1439863" y="2644775"/>
          <p14:tracePt t="19603" x="1447800" y="2644775"/>
          <p14:tracePt t="19619" x="1455738" y="2644775"/>
          <p14:tracePt t="19627" x="1463675" y="2644775"/>
          <p14:tracePt t="19651" x="1470025" y="2651125"/>
          <p14:tracePt t="19659" x="1477963" y="2651125"/>
          <p14:tracePt t="19659" x="1477963" y="2659063"/>
          <p14:tracePt t="19668" x="1485900" y="2659063"/>
          <p14:tracePt t="19684" x="1493838" y="2659063"/>
          <p14:tracePt t="19723" x="1493838" y="2667000"/>
          <p14:tracePt t="19731" x="1501775" y="2667000"/>
          <p14:tracePt t="19739" x="1508125" y="2667000"/>
          <p14:tracePt t="19751" x="1524000" y="2667000"/>
          <p14:tracePt t="19767" x="1531938" y="2674938"/>
          <p14:tracePt t="19811" x="1539875" y="2674938"/>
          <p14:tracePt t="19835" x="1546225" y="2674938"/>
          <p14:tracePt t="19843" x="1554163" y="2682875"/>
          <p14:tracePt t="19875" x="1554163" y="2689225"/>
          <p14:tracePt t="19883" x="1562100" y="2689225"/>
          <p14:tracePt t="19892" x="1570038" y="2689225"/>
          <p14:tracePt t="19901" x="1584325" y="2689225"/>
          <p14:tracePt t="19917" x="1592263" y="2697163"/>
          <p14:tracePt t="19934" x="1608138" y="2705100"/>
          <p14:tracePt t="19951" x="1616075" y="2713038"/>
          <p14:tracePt t="19967" x="1622425" y="2713038"/>
          <p14:tracePt t="19984" x="1630363" y="2720975"/>
          <p14:tracePt t="20019" x="1638300" y="2720975"/>
          <p14:tracePt t="20043" x="1646238" y="2720975"/>
          <p14:tracePt t="20059" x="1654175" y="2720975"/>
          <p14:tracePt t="20067" x="1668463" y="2720975"/>
          <p14:tracePt t="20075" x="1684338" y="2720975"/>
          <p14:tracePt t="20084" x="1706563" y="2727325"/>
          <p14:tracePt t="20101" x="1730375" y="2727325"/>
          <p14:tracePt t="20117" x="1760538" y="2735263"/>
          <p14:tracePt t="20134" x="1790700" y="2735263"/>
          <p14:tracePt t="20151" x="1828800" y="2735263"/>
          <p14:tracePt t="20167" x="1874838" y="2743200"/>
          <p14:tracePt t="20184" x="1935163" y="2751138"/>
          <p14:tracePt t="20201" x="2041525" y="2759075"/>
          <p14:tracePt t="20217" x="2209800" y="2759075"/>
          <p14:tracePt t="20234" x="2378075" y="2759075"/>
          <p14:tracePt t="20234" x="2454275" y="2759075"/>
          <p14:tracePt t="20251" x="2574925" y="2765425"/>
          <p14:tracePt t="20267" x="2651125" y="2765425"/>
          <p14:tracePt t="20284" x="2697163" y="2765425"/>
          <p14:tracePt t="20301" x="2735263" y="2765425"/>
          <p14:tracePt t="20318" x="2781300" y="2765425"/>
          <p14:tracePt t="20334" x="2841625" y="2765425"/>
          <p14:tracePt t="20351" x="2903538" y="2773363"/>
          <p14:tracePt t="20368" x="2979738" y="2781300"/>
          <p14:tracePt t="20384" x="3063875" y="2781300"/>
          <p14:tracePt t="20401" x="3146425" y="2789238"/>
          <p14:tracePt t="20417" x="3208338" y="2789238"/>
          <p14:tracePt t="20434" x="3268663" y="2789238"/>
          <p14:tracePt t="20451" x="3322638" y="2789238"/>
          <p14:tracePt t="20468" x="3344863" y="2789238"/>
          <p14:tracePt t="20484" x="3368675" y="2789238"/>
          <p14:tracePt t="20501" x="3390900" y="2789238"/>
          <p14:tracePt t="20517" x="3421063" y="2789238"/>
          <p14:tracePt t="20534" x="3444875" y="2797175"/>
          <p14:tracePt t="20551" x="3482975" y="2803525"/>
          <p14:tracePt t="20567" x="3513138" y="2803525"/>
          <p14:tracePt t="20584" x="3527425" y="2811463"/>
          <p14:tracePt t="20601" x="3559175" y="2819400"/>
          <p14:tracePt t="20617" x="3573463" y="2819400"/>
          <p14:tracePt t="20634" x="3597275" y="2819400"/>
          <p14:tracePt t="20651" x="3611563" y="2827338"/>
          <p14:tracePt t="20667" x="3619500" y="2827338"/>
          <p14:tracePt t="20684" x="3619500" y="2835275"/>
          <p14:tracePt t="20701" x="3635375" y="2835275"/>
          <p14:tracePt t="20717" x="3635375" y="2841625"/>
          <p14:tracePt t="20734" x="3641725" y="2849563"/>
          <p14:tracePt t="20751" x="3649663" y="2849563"/>
          <p14:tracePt t="20767" x="3665538" y="2857500"/>
          <p14:tracePt t="20784" x="3665538" y="2865438"/>
          <p14:tracePt t="20801" x="3679825" y="2879725"/>
          <p14:tracePt t="20817" x="3695700" y="2895600"/>
          <p14:tracePt t="20834" x="3725863" y="2925763"/>
          <p14:tracePt t="20851" x="3741738" y="2949575"/>
          <p14:tracePt t="20867" x="3763963" y="2963863"/>
          <p14:tracePt t="20884" x="3779838" y="2979738"/>
          <p14:tracePt t="20901" x="3787775" y="2994025"/>
          <p14:tracePt t="20918" x="3794125" y="3001963"/>
          <p14:tracePt t="20934" x="3810000" y="3025775"/>
          <p14:tracePt t="20951" x="3817938" y="3040063"/>
          <p14:tracePt t="20967" x="3832225" y="3063875"/>
          <p14:tracePt t="20984" x="3848100" y="3086100"/>
          <p14:tracePt t="21001" x="3856038" y="3108325"/>
          <p14:tracePt t="21017" x="3870325" y="3132138"/>
          <p14:tracePt t="21034" x="3878263" y="3154363"/>
          <p14:tracePt t="21051" x="3894138" y="3192463"/>
          <p14:tracePt t="21068" x="3902075" y="3200400"/>
          <p14:tracePt t="21084" x="3902075" y="3216275"/>
          <p14:tracePt t="21101" x="3908425" y="3230563"/>
          <p14:tracePt t="21117" x="3908425" y="3238500"/>
          <p14:tracePt t="21134" x="3916363" y="3254375"/>
          <p14:tracePt t="21151" x="3916363" y="3268663"/>
          <p14:tracePt t="21168" x="3924300" y="3298825"/>
          <p14:tracePt t="21184" x="3924300" y="3330575"/>
          <p14:tracePt t="21201" x="3932238" y="3344863"/>
          <p14:tracePt t="21217" x="3932238" y="3375025"/>
          <p14:tracePt t="21234" x="3932238" y="3406775"/>
          <p14:tracePt t="21234" x="3932238" y="3429000"/>
          <p14:tracePt t="21251" x="3940175" y="3451225"/>
          <p14:tracePt t="21267" x="3940175" y="3489325"/>
          <p14:tracePt t="21284" x="3940175" y="3527425"/>
          <p14:tracePt t="21301" x="3940175" y="3565525"/>
          <p14:tracePt t="21317" x="3940175" y="3603625"/>
          <p14:tracePt t="21334" x="3940175" y="3641725"/>
          <p14:tracePt t="21350" x="3940175" y="3673475"/>
          <p14:tracePt t="21367" x="3940175" y="3711575"/>
          <p14:tracePt t="21384" x="3940175" y="3741738"/>
          <p14:tracePt t="21401" x="3940175" y="3779838"/>
          <p14:tracePt t="21417" x="3940175" y="3810000"/>
          <p14:tracePt t="21434" x="3932238" y="3856038"/>
          <p14:tracePt t="21451" x="3932238" y="3886200"/>
          <p14:tracePt t="21467" x="3932238" y="3908425"/>
          <p14:tracePt t="21484" x="3924300" y="3946525"/>
          <p14:tracePt t="21501" x="3924300" y="3970338"/>
          <p14:tracePt t="21518" x="3924300" y="4008438"/>
          <p14:tracePt t="21534" x="3916363" y="4030663"/>
          <p14:tracePt t="21551" x="3916363" y="4054475"/>
          <p14:tracePt t="21567" x="3908425" y="4076700"/>
          <p14:tracePt t="21584" x="3908425" y="4092575"/>
          <p14:tracePt t="21600" x="3894138" y="4122738"/>
          <p14:tracePt t="21617" x="3886200" y="4144963"/>
          <p14:tracePt t="21634" x="3878263" y="4160838"/>
          <p14:tracePt t="21650" x="3870325" y="4191000"/>
          <p14:tracePt t="21667" x="3863975" y="4198938"/>
          <p14:tracePt t="21684" x="3840163" y="4221163"/>
          <p14:tracePt t="21701" x="3825875" y="4237038"/>
          <p14:tracePt t="21717" x="3802063" y="4267200"/>
          <p14:tracePt t="21734" x="3779838" y="4289425"/>
          <p14:tracePt t="21751" x="3756025" y="4313238"/>
          <p14:tracePt t="21767" x="3741738" y="4335463"/>
          <p14:tracePt t="21784" x="3711575" y="4365625"/>
          <p14:tracePt t="21801" x="3679825" y="4389438"/>
          <p14:tracePt t="21817" x="3649663" y="4411663"/>
          <p14:tracePt t="21834" x="3627438" y="4435475"/>
          <p14:tracePt t="21834" x="3611563" y="4435475"/>
          <p14:tracePt t="21851" x="3589338" y="4457700"/>
          <p14:tracePt t="21867" x="3581400" y="4465638"/>
          <p14:tracePt t="21884" x="3573463" y="4465638"/>
          <p14:tracePt t="21901" x="3559175" y="4473575"/>
          <p14:tracePt t="21917" x="3527425" y="4495800"/>
          <p14:tracePt t="21934" x="3482975" y="4518025"/>
          <p14:tracePt t="21950" x="3436938" y="4541838"/>
          <p14:tracePt t="21967" x="3382963" y="4564063"/>
          <p14:tracePt t="21984" x="3330575" y="4587875"/>
          <p14:tracePt t="22001" x="3268663" y="4602163"/>
          <p14:tracePt t="22018" x="3184525" y="4640263"/>
          <p14:tracePt t="22034" x="3048000" y="4678363"/>
          <p14:tracePt t="22051" x="2949575" y="4702175"/>
          <p14:tracePt t="22067" x="2895600" y="4716463"/>
          <p14:tracePt t="22084" x="2849563" y="4724400"/>
          <p14:tracePt t="22101" x="2811463" y="4724400"/>
          <p14:tracePt t="22117" x="2765425" y="4732338"/>
          <p14:tracePt t="22134" x="2689225" y="4740275"/>
          <p14:tracePt t="22151" x="2560638" y="4740275"/>
          <p14:tracePt t="22167" x="2422525" y="4740275"/>
          <p14:tracePt t="22184" x="2301875" y="4740275"/>
          <p14:tracePt t="22201" x="2187575" y="4740275"/>
          <p14:tracePt t="22217" x="2087563" y="4746625"/>
          <p14:tracePt t="22234" x="1997075" y="4746625"/>
          <p14:tracePt t="22250" x="1820863" y="4746625"/>
          <p14:tracePt t="22267" x="1722438" y="4746625"/>
          <p14:tracePt t="22284" x="1654175" y="4740275"/>
          <p14:tracePt t="22300" x="1592263" y="4708525"/>
          <p14:tracePt t="22318" x="1562100" y="4702175"/>
          <p14:tracePt t="22334" x="1531938" y="4686300"/>
          <p14:tracePt t="22351" x="1493838" y="4664075"/>
          <p14:tracePt t="22367" x="1447800" y="4625975"/>
          <p14:tracePt t="22384" x="1379538" y="4579938"/>
          <p14:tracePt t="22400" x="1303338" y="4533900"/>
          <p14:tracePt t="22417" x="1235075" y="4487863"/>
          <p14:tracePt t="22434" x="1189038" y="4457700"/>
          <p14:tracePt t="22450" x="1158875" y="4435475"/>
          <p14:tracePt t="22467" x="1135063" y="4403725"/>
          <p14:tracePt t="22484" x="1089025" y="4343400"/>
          <p14:tracePt t="22501" x="1050925" y="4267200"/>
          <p14:tracePt t="22517" x="1012825" y="4213225"/>
          <p14:tracePt t="22534" x="1012825" y="4175125"/>
          <p14:tracePt t="22550" x="1012825" y="4122738"/>
          <p14:tracePt t="22567" x="1006475" y="4030663"/>
          <p14:tracePt t="22584" x="998538" y="3932238"/>
          <p14:tracePt t="22600" x="982663" y="3848100"/>
          <p14:tracePt t="22617" x="968375" y="3756025"/>
          <p14:tracePt t="22634" x="968375" y="3695700"/>
          <p14:tracePt t="22650" x="968375" y="3619500"/>
          <p14:tracePt t="22667" x="968375" y="3589338"/>
          <p14:tracePt t="22684" x="968375" y="3535363"/>
          <p14:tracePt t="22700" x="974725" y="3475038"/>
          <p14:tracePt t="22717" x="990600" y="3413125"/>
          <p14:tracePt t="22734" x="1006475" y="3368675"/>
          <p14:tracePt t="22750" x="1012825" y="3336925"/>
          <p14:tracePt t="22767" x="1020763" y="3298825"/>
          <p14:tracePt t="22784" x="1028700" y="3276600"/>
          <p14:tracePt t="22800" x="1058863" y="3222625"/>
          <p14:tracePt t="22817" x="1082675" y="3162300"/>
          <p14:tracePt t="22834" x="1112838" y="3101975"/>
          <p14:tracePt t="22851" x="1135063" y="3063875"/>
          <p14:tracePt t="22867" x="1150938" y="3040063"/>
          <p14:tracePt t="22884" x="1173163" y="2994025"/>
          <p14:tracePt t="22900" x="1189038" y="2963863"/>
          <p14:tracePt t="22917" x="1211263" y="2941638"/>
          <p14:tracePt t="22934" x="1227138" y="2917825"/>
          <p14:tracePt t="22950" x="1241425" y="2903538"/>
          <p14:tracePt t="22967" x="1265238" y="2895600"/>
          <p14:tracePt t="22984" x="1295400" y="2873375"/>
          <p14:tracePt t="23000" x="1325563" y="2857500"/>
          <p14:tracePt t="23017" x="1379538" y="2835275"/>
          <p14:tracePt t="23034" x="1417638" y="2811463"/>
          <p14:tracePt t="23034" x="1431925" y="2811463"/>
          <p14:tracePt t="23051" x="1439863" y="2803525"/>
          <p14:tracePt t="23067" x="1447800" y="2803525"/>
          <p14:tracePt t="23147" x="1447800" y="2797175"/>
          <p14:tracePt t="24419" x="1447800" y="2803525"/>
          <p14:tracePt t="24435" x="1447800" y="2811463"/>
          <p14:tracePt t="24451" x="1447800" y="2819400"/>
          <p14:tracePt t="24451" x="1447800" y="2841625"/>
          <p14:tracePt t="24467" x="1447800" y="2903538"/>
          <p14:tracePt t="24483" x="1439863" y="2963863"/>
          <p14:tracePt t="24500" x="1439863" y="3009900"/>
          <p14:tracePt t="24517" x="1439863" y="3055938"/>
          <p14:tracePt t="24533" x="1439863" y="3094038"/>
          <p14:tracePt t="24550" x="1439863" y="3132138"/>
          <p14:tracePt t="24567" x="1431925" y="3192463"/>
          <p14:tracePt t="24583" x="1417638" y="3268663"/>
          <p14:tracePt t="24600" x="1401763" y="3382963"/>
          <p14:tracePt t="24617" x="1371600" y="3513138"/>
          <p14:tracePt t="24633" x="1349375" y="3641725"/>
          <p14:tracePt t="24650" x="1325563" y="3779838"/>
          <p14:tracePt t="24667" x="1311275" y="3840163"/>
          <p14:tracePt t="24683" x="1303338" y="3894138"/>
          <p14:tracePt t="24700" x="1295400" y="3940175"/>
          <p14:tracePt t="24717" x="1287463" y="3978275"/>
          <p14:tracePt t="24733" x="1273175" y="4022725"/>
          <p14:tracePt t="24750" x="1265238" y="4060825"/>
          <p14:tracePt t="24767" x="1265238" y="4084638"/>
          <p14:tracePt t="24783" x="1265238" y="4114800"/>
          <p14:tracePt t="24800" x="1249363" y="4160838"/>
          <p14:tracePt t="24817" x="1249363" y="4191000"/>
          <p14:tracePt t="24833" x="1241425" y="4229100"/>
          <p14:tracePt t="24850" x="1241425" y="4327525"/>
          <p14:tracePt t="24867" x="1241425" y="4403725"/>
          <p14:tracePt t="24883" x="1241425" y="4441825"/>
          <p14:tracePt t="24900" x="1235075" y="4457700"/>
          <p14:tracePt t="24917" x="1235075" y="4465638"/>
          <p14:tracePt t="24933" x="1235075" y="4473575"/>
          <p14:tracePt t="24971" x="1235075" y="4479925"/>
          <p14:tracePt t="25099" x="1241425" y="4479925"/>
          <p14:tracePt t="25115" x="1249363" y="4479925"/>
          <p14:tracePt t="25131" x="1257300" y="4479925"/>
          <p14:tracePt t="25147" x="1265238" y="4479925"/>
          <p14:tracePt t="25155" x="1273175" y="4479925"/>
          <p14:tracePt t="25187" x="1279525" y="4479925"/>
          <p14:tracePt t="25203" x="1287463" y="4479925"/>
          <p14:tracePt t="25211" x="1295400" y="4479925"/>
          <p14:tracePt t="25227" x="1303338" y="4479925"/>
          <p14:tracePt t="25233" x="1311275" y="4473575"/>
          <p14:tracePt t="25250" x="1317625" y="4465638"/>
          <p14:tracePt t="25267" x="1325563" y="4465638"/>
          <p14:tracePt t="25283" x="1333500" y="4457700"/>
          <p14:tracePt t="25331" x="1341438" y="4457700"/>
          <p14:tracePt t="25371" x="1349375" y="4457700"/>
          <p14:tracePt t="25395" x="1349375" y="4449763"/>
          <p14:tracePt t="25435" x="1355725" y="4449763"/>
          <p14:tracePt t="25499" x="1363663" y="4441825"/>
          <p14:tracePt t="25531" x="1371600" y="4441825"/>
          <p14:tracePt t="25563" x="1371600" y="4435475"/>
          <p14:tracePt t="28195" x="1379538" y="4435475"/>
          <p14:tracePt t="28227" x="1387475" y="4435475"/>
          <p14:tracePt t="28275" x="1393825" y="4435475"/>
          <p14:tracePt t="28283" x="1393825" y="4427538"/>
          <p14:tracePt t="28301" x="1401763" y="4427538"/>
          <p14:tracePt t="28301" x="1409700" y="4427538"/>
          <p14:tracePt t="28317" x="1417638" y="4419600"/>
          <p14:tracePt t="28334" x="1425575" y="4419600"/>
          <p14:tracePt t="28372" x="1431925" y="4419600"/>
          <p14:tracePt t="28428" x="1439863" y="4411663"/>
          <p14:tracePt t="28475" x="1447800" y="4411663"/>
          <p14:tracePt t="28491" x="1455738" y="4411663"/>
          <p14:tracePt t="28515" x="1455738" y="4403725"/>
          <p14:tracePt t="28532" x="1463675" y="4403725"/>
          <p14:tracePt t="28548" x="1470025" y="4403725"/>
          <p14:tracePt t="28558" x="1477963" y="4403725"/>
          <p14:tracePt t="28571" x="1485900" y="4403725"/>
          <p14:tracePt t="28579" x="1493838" y="4403725"/>
          <p14:tracePt t="28589" x="1501775" y="4403725"/>
          <p14:tracePt t="28600" x="1508125" y="4403725"/>
          <p14:tracePt t="28617" x="1516063" y="4397375"/>
          <p14:tracePt t="28634" x="1524000" y="4397375"/>
          <p14:tracePt t="28650" x="1531938" y="4397375"/>
          <p14:tracePt t="28667" x="1546225" y="4397375"/>
          <p14:tracePt t="28684" x="1554163" y="4397375"/>
          <p14:tracePt t="28700" x="1570038" y="4397375"/>
          <p14:tracePt t="28717" x="1577975" y="4397375"/>
          <p14:tracePt t="28734" x="1584325" y="4403725"/>
          <p14:tracePt t="28750" x="1600200" y="4411663"/>
          <p14:tracePt t="28767" x="1616075" y="4419600"/>
          <p14:tracePt t="28784" x="1638300" y="4427538"/>
          <p14:tracePt t="28800" x="1660525" y="4427538"/>
          <p14:tracePt t="28817" x="1668463" y="4435475"/>
          <p14:tracePt t="28834" x="1684338" y="4441825"/>
          <p14:tracePt t="28851" x="1706563" y="4449763"/>
          <p14:tracePt t="28867" x="1722438" y="4457700"/>
          <p14:tracePt t="28884" x="1744663" y="4465638"/>
          <p14:tracePt t="28901" x="1760538" y="4465638"/>
          <p14:tracePt t="28917" x="1782763" y="4479925"/>
          <p14:tracePt t="28934" x="1790700" y="4479925"/>
          <p14:tracePt t="28950" x="1798638" y="4479925"/>
          <p14:tracePt t="28967" x="1806575" y="4495800"/>
          <p14:tracePt t="28984" x="1828800" y="4495800"/>
          <p14:tracePt t="29000" x="1851025" y="4503738"/>
          <p14:tracePt t="29017" x="1858963" y="4511675"/>
          <p14:tracePt t="29034" x="1866900" y="4511675"/>
          <p14:tracePt t="29050" x="1882775" y="4518025"/>
          <p14:tracePt t="29067" x="1912938" y="4533900"/>
          <p14:tracePt t="29084" x="1935163" y="4549775"/>
          <p14:tracePt t="29100" x="1951038" y="4556125"/>
          <p14:tracePt t="29117" x="1965325" y="4564063"/>
          <p14:tracePt t="29134" x="1981200" y="4572000"/>
          <p14:tracePt t="29150" x="1989138" y="4572000"/>
          <p14:tracePt t="29167" x="1997075" y="4572000"/>
          <p14:tracePt t="30828" x="2003425" y="4572000"/>
          <p14:tracePt t="30836" x="2011363" y="4572000"/>
          <p14:tracePt t="30845" x="2011363" y="4579938"/>
          <p14:tracePt t="30852" x="2019300" y="4579938"/>
          <p14:tracePt t="30860" x="2027238" y="4579938"/>
          <p14:tracePt t="30868" x="2041525" y="4587875"/>
          <p14:tracePt t="30908" x="2049463" y="4587875"/>
          <p14:tracePt t="30940" x="2057400" y="4587875"/>
          <p14:tracePt t="30972" x="2057400" y="4594225"/>
          <p14:tracePt t="30992" x="2065338" y="4594225"/>
          <p14:tracePt t="32588" x="2073275" y="4594225"/>
          <p14:tracePt t="32596" x="2079625" y="4594225"/>
          <p14:tracePt t="32604" x="2095500" y="4602163"/>
          <p14:tracePt t="32612" x="2111375" y="4618038"/>
          <p14:tracePt t="32617" x="2141538" y="4640263"/>
          <p14:tracePt t="32634" x="2163763" y="4656138"/>
          <p14:tracePt t="32651" x="2187575" y="4678363"/>
          <p14:tracePt t="32668" x="2209800" y="4694238"/>
          <p14:tracePt t="32684" x="2217738" y="4702175"/>
          <p14:tracePt t="32701" x="2225675" y="4702175"/>
          <p14:tracePt t="32740" x="2225675" y="4708525"/>
          <p14:tracePt t="32828" x="2225675" y="4716463"/>
          <p14:tracePt t="32860" x="2225675" y="4724400"/>
          <p14:tracePt t="32892" x="2225675" y="4732338"/>
          <p14:tracePt t="32900" x="2225675" y="4740275"/>
          <p14:tracePt t="32940" x="2225675" y="4746625"/>
          <p14:tracePt t="32973" x="2225675" y="4762500"/>
          <p14:tracePt t="32980" x="2225675" y="4770438"/>
          <p14:tracePt t="32988" x="2225675" y="4778375"/>
          <p14:tracePt t="32996" x="2225675" y="4784725"/>
          <p14:tracePt t="33020" x="2225675" y="4792663"/>
          <p14:tracePt t="33220" x="2225675" y="4800600"/>
          <p14:tracePt t="34004" x="2225675" y="4808538"/>
          <p14:tracePt t="35260" x="2225675" y="4822825"/>
          <p14:tracePt t="35274" x="2217738" y="4822825"/>
          <p14:tracePt t="35276" x="2217738" y="4830763"/>
          <p14:tracePt t="35284" x="2217738" y="4854575"/>
          <p14:tracePt t="35300" x="2217738" y="4868863"/>
          <p14:tracePt t="35317" x="2209800" y="4884738"/>
          <p14:tracePt t="35333" x="2209800" y="4892675"/>
          <p14:tracePt t="35350" x="2193925" y="4922838"/>
          <p14:tracePt t="35367" x="2187575" y="4953000"/>
          <p14:tracePt t="35384" x="2179638" y="4983163"/>
          <p14:tracePt t="35400" x="2179638" y="4999038"/>
          <p14:tracePt t="35417" x="2171700" y="5006975"/>
          <p14:tracePt t="35434" x="2171700" y="5013325"/>
          <p14:tracePt t="35500" x="2171700" y="5021263"/>
          <p14:tracePt t="36028" x="2163763" y="5021263"/>
          <p14:tracePt t="36140" x="2155825" y="5021263"/>
          <p14:tracePt t="36417" x="2155825" y="5029200"/>
          <p14:tracePt t="36452" x="2149475" y="5029200"/>
          <p14:tracePt t="36475" x="2141538" y="5029200"/>
          <p14:tracePt t="36499" x="2133600" y="5029200"/>
          <p14:tracePt t="36507" x="2133600" y="5037138"/>
          <p14:tracePt t="36523" x="2125663" y="5037138"/>
          <p14:tracePt t="36532" x="2117725" y="5037138"/>
          <p14:tracePt t="36550" x="2103438" y="5045075"/>
          <p14:tracePt t="36550" x="2073275" y="5045075"/>
          <p14:tracePt t="36567" x="2035175" y="5051425"/>
          <p14:tracePt t="36583" x="2003425" y="5059363"/>
          <p14:tracePt t="36600" x="1981200" y="5059363"/>
          <p14:tracePt t="36617" x="1973263" y="5059363"/>
          <p14:tracePt t="36633" x="1958975" y="5059363"/>
          <p14:tracePt t="36650" x="1951038" y="5059363"/>
          <p14:tracePt t="36667" x="1912938" y="5059363"/>
          <p14:tracePt t="36683" x="1866900" y="5059363"/>
          <p14:tracePt t="36700" x="1828800" y="5059363"/>
          <p14:tracePt t="36717" x="1806575" y="5067300"/>
          <p14:tracePt t="36733" x="1798638" y="5067300"/>
          <p14:tracePt t="36750" x="1782763" y="5075238"/>
          <p14:tracePt t="36767" x="1768475" y="5075238"/>
          <p14:tracePt t="36783" x="1736725" y="5075238"/>
          <p14:tracePt t="36800" x="1706563" y="5075238"/>
          <p14:tracePt t="36817" x="1684338" y="5075238"/>
          <p14:tracePt t="36833" x="1668463" y="5075238"/>
          <p14:tracePt t="36876" x="1660525" y="5075238"/>
          <p14:tracePt t="36892" x="1638300" y="5075238"/>
          <p14:tracePt t="36900" x="1577975" y="5075238"/>
          <p14:tracePt t="36908" x="1524000" y="5075238"/>
          <p14:tracePt t="36916" x="1387475" y="5075238"/>
          <p14:tracePt t="36933" x="1287463" y="5075238"/>
          <p14:tracePt t="36950" x="1257300" y="5075238"/>
          <p14:tracePt t="37363" x="1265238" y="5075238"/>
          <p14:tracePt t="37379" x="1273175" y="5075238"/>
          <p14:tracePt t="37387" x="1279525" y="5067300"/>
          <p14:tracePt t="37390" x="1287463" y="5067300"/>
          <p14:tracePt t="37399" x="1295400" y="5067300"/>
          <p14:tracePt t="37416" x="1303338" y="5067300"/>
          <p14:tracePt t="37432" x="1311275" y="5059363"/>
          <p14:tracePt t="37467" x="1311275" y="5051425"/>
          <p14:tracePt t="37467" x="1325563" y="5051425"/>
          <p14:tracePt t="37482" x="1341438" y="5051425"/>
          <p14:tracePt t="37499" x="1355725" y="5051425"/>
          <p14:tracePt t="37516" x="1379538" y="5051425"/>
          <p14:tracePt t="37532" x="1417638" y="5051425"/>
          <p14:tracePt t="37550" x="1463675" y="5051425"/>
          <p14:tracePt t="37567" x="1516063" y="5051425"/>
          <p14:tracePt t="37583" x="1577975" y="5051425"/>
          <p14:tracePt t="37600" x="1638300" y="5051425"/>
          <p14:tracePt t="37617" x="1692275" y="5051425"/>
          <p14:tracePt t="37633" x="1752600" y="5051425"/>
          <p14:tracePt t="37650" x="1812925" y="5051425"/>
          <p14:tracePt t="37667" x="1851025" y="5059363"/>
          <p14:tracePt t="37683" x="1889125" y="5059363"/>
          <p14:tracePt t="37700" x="1920875" y="5059363"/>
          <p14:tracePt t="37717" x="1927225" y="5059363"/>
          <p14:tracePt t="37733" x="1935163" y="5059363"/>
          <p14:tracePt t="40099" x="1943100" y="5059363"/>
          <p14:tracePt t="40131" x="1951038" y="5059363"/>
          <p14:tracePt t="40163" x="1958975" y="5059363"/>
          <p14:tracePt t="41395" x="1965325" y="5059363"/>
          <p14:tracePt t="41411" x="1973263" y="5059363"/>
          <p14:tracePt t="41427" x="1981200" y="5059363"/>
          <p14:tracePt t="41443" x="1989138" y="5059363"/>
          <p14:tracePt t="41459" x="1997075" y="5051425"/>
          <p14:tracePt t="41475" x="2003425" y="5051425"/>
          <p14:tracePt t="41499" x="2011363" y="5051425"/>
          <p14:tracePt t="41523" x="2019300" y="5051425"/>
          <p14:tracePt t="41531" x="2027238" y="5051425"/>
          <p14:tracePt t="41539" x="2035175" y="5051425"/>
          <p14:tracePt t="41547" x="2041525" y="5051425"/>
          <p14:tracePt t="41555" x="2049463" y="5051425"/>
          <p14:tracePt t="41565" x="2065338" y="5051425"/>
          <p14:tracePt t="41582" x="2079625" y="5051425"/>
          <p14:tracePt t="41619" x="2087563" y="5051425"/>
          <p14:tracePt t="41651" x="2095500" y="5051425"/>
          <p14:tracePt t="41707" x="2103438" y="5051425"/>
          <p14:tracePt t="41747" x="2111375" y="5051425"/>
          <p14:tracePt t="42083" x="2117725" y="5051425"/>
          <p14:tracePt t="42099" x="2125663" y="5051425"/>
          <p14:tracePt t="42107" x="2133600" y="5051425"/>
          <p14:tracePt t="42115" x="2141538" y="5051425"/>
          <p14:tracePt t="42139" x="2149475" y="5051425"/>
          <p14:tracePt t="42171" x="2155825" y="5051425"/>
          <p14:tracePt t="42227" x="2163763" y="5051425"/>
          <p14:tracePt t="42235" x="2163763" y="5059363"/>
          <p14:tracePt t="42248" x="2179638" y="5067300"/>
          <p14:tracePt t="42248" x="2187575" y="5067300"/>
          <p14:tracePt t="42265" x="2201863" y="5075238"/>
          <p14:tracePt t="42282" x="2209800" y="5075238"/>
          <p14:tracePt t="42282" x="2217738" y="5075238"/>
          <p14:tracePt t="42299" x="2232025" y="5075238"/>
          <p14:tracePt t="42315" x="2239963" y="5075238"/>
          <p14:tracePt t="42332" x="2239963" y="5083175"/>
          <p14:tracePt t="42348" x="2247900" y="5083175"/>
          <p14:tracePt t="42387" x="2255838" y="5089525"/>
          <p14:tracePt t="42398" x="2263775" y="5089525"/>
          <p14:tracePt t="42399" x="2270125" y="5089525"/>
          <p14:tracePt t="42435" x="2278063" y="5097463"/>
          <p14:tracePt t="42443" x="2286000" y="5097463"/>
          <p14:tracePt t="42467" x="2293938" y="5097463"/>
          <p14:tracePt t="42483" x="2301875" y="5097463"/>
          <p14:tracePt t="42498" x="2308225" y="5097463"/>
          <p14:tracePt t="42499" x="2308225" y="5105400"/>
          <p14:tracePt t="42539" x="2316163" y="5113338"/>
          <p14:tracePt t="42555" x="2324100" y="5113338"/>
          <p14:tracePt t="42579" x="2332038" y="5113338"/>
          <p14:tracePt t="42587" x="2339975" y="5113338"/>
          <p14:tracePt t="42603" x="2339975" y="5121275"/>
          <p14:tracePt t="42605" x="2346325" y="5121275"/>
          <p14:tracePt t="42615" x="2354263" y="5127625"/>
          <p14:tracePt t="42631" x="2362200" y="5127625"/>
          <p14:tracePt t="42648" x="2370138" y="5127625"/>
          <p14:tracePt t="42665" x="2378075" y="5143500"/>
          <p14:tracePt t="42681" x="2384425" y="5143500"/>
          <p14:tracePt t="42698" x="2384425" y="5151438"/>
          <p14:tracePt t="42715" x="2392363" y="5151438"/>
          <p14:tracePt t="42755" x="2400300" y="5151438"/>
          <p14:tracePt t="42755" x="2400300" y="5159375"/>
          <p14:tracePt t="42765" x="2400300" y="5165725"/>
          <p14:tracePt t="42803" x="2408238" y="5165725"/>
          <p14:tracePt t="42811" x="2408238" y="5173663"/>
          <p14:tracePt t="42815" x="2416175" y="5173663"/>
          <p14:tracePt t="42831" x="2422525" y="5189538"/>
          <p14:tracePt t="42848" x="2422525" y="5197475"/>
          <p14:tracePt t="42865" x="2430463" y="5197475"/>
          <p14:tracePt t="42881" x="2438400" y="5211763"/>
          <p14:tracePt t="42898" x="2446338" y="5219700"/>
          <p14:tracePt t="42939" x="2454275" y="5227638"/>
          <p14:tracePt t="42955" x="2454275" y="5235575"/>
          <p14:tracePt t="42965" x="2460625" y="5241925"/>
          <p14:tracePt t="42965" x="2468563" y="5257800"/>
          <p14:tracePt t="42981" x="2468563" y="5265738"/>
          <p14:tracePt t="42998" x="2476500" y="5273675"/>
          <p14:tracePt t="43015" x="2476500" y="5280025"/>
          <p14:tracePt t="43032" x="2476500" y="5295900"/>
          <p14:tracePt t="43048" x="2484438" y="5303838"/>
          <p14:tracePt t="43065" x="2492375" y="5326063"/>
          <p14:tracePt t="43081" x="2498725" y="5341938"/>
          <p14:tracePt t="43098" x="2506663" y="5356225"/>
          <p14:tracePt t="43115" x="2506663" y="5364163"/>
          <p14:tracePt t="43131" x="2514600" y="5380038"/>
          <p14:tracePt t="43148" x="2514600" y="5387975"/>
          <p14:tracePt t="43165" x="2514600" y="5394325"/>
          <p14:tracePt t="43181" x="2522538" y="5402263"/>
          <p14:tracePt t="43198" x="2522538" y="5410200"/>
          <p14:tracePt t="43215" x="2522538" y="5426075"/>
          <p14:tracePt t="43232" x="2530475" y="5440363"/>
          <p14:tracePt t="43248" x="2530475" y="5448300"/>
          <p14:tracePt t="43265" x="2530475" y="5464175"/>
          <p14:tracePt t="43281" x="2530475" y="5478463"/>
          <p14:tracePt t="43281" x="2530475" y="5486400"/>
          <p14:tracePt t="43299" x="2530475" y="5502275"/>
          <p14:tracePt t="43315" x="2530475" y="5524500"/>
          <p14:tracePt t="43331" x="2530475" y="5532438"/>
          <p14:tracePt t="43348" x="2530475" y="5546725"/>
          <p14:tracePt t="43365" x="2536825" y="5554663"/>
          <p14:tracePt t="43381" x="2536825" y="5562600"/>
          <p14:tracePt t="43398" x="2536825" y="5578475"/>
          <p14:tracePt t="43415" x="2536825" y="5584825"/>
          <p14:tracePt t="43431" x="2536825" y="5592763"/>
          <p14:tracePt t="43448" x="2536825" y="5600700"/>
          <p14:tracePt t="43465" x="2536825" y="5608638"/>
          <p14:tracePt t="43498" x="2536825" y="5616575"/>
          <p14:tracePt t="43499" x="2536825" y="5622925"/>
          <p14:tracePt t="43515" x="2536825" y="5630863"/>
          <p14:tracePt t="43531" x="2536825" y="5638800"/>
          <p14:tracePt t="43548" x="2536825" y="5646738"/>
          <p14:tracePt t="43565" x="2536825" y="5654675"/>
          <p14:tracePt t="43581" x="2536825" y="5661025"/>
          <p14:tracePt t="43627" x="2536825" y="5668963"/>
          <p14:tracePt t="43634" x="2536825" y="5676900"/>
          <p14:tracePt t="43659" x="2536825" y="5684838"/>
          <p14:tracePt t="43683" x="2536825" y="5692775"/>
          <p14:tracePt t="43699" x="2536825" y="5699125"/>
          <p14:tracePt t="43707" x="2536825" y="5707063"/>
          <p14:tracePt t="43723" x="2536825" y="5722938"/>
          <p14:tracePt t="43731" x="2536825" y="5730875"/>
          <p14:tracePt t="43731" x="2536825" y="5745163"/>
          <p14:tracePt t="43748" x="2536825" y="5768975"/>
          <p14:tracePt t="43765" x="2530475" y="5813425"/>
          <p14:tracePt t="43781" x="2530475" y="5845175"/>
          <p14:tracePt t="43798" x="2530475" y="5859463"/>
          <p14:tracePt t="43815" x="2530475" y="5867400"/>
          <p14:tracePt t="43831" x="2530475" y="5875338"/>
          <p14:tracePt t="43848" x="2530475" y="5883275"/>
          <p14:tracePt t="43865" x="2530475" y="5889625"/>
          <p14:tracePt t="43881" x="2522538" y="5897563"/>
          <p14:tracePt t="43898" x="2522538" y="5913438"/>
          <p14:tracePt t="43915" x="2522538" y="5927725"/>
          <p14:tracePt t="43931" x="2522538" y="5935663"/>
          <p14:tracePt t="43948" x="2522538" y="5943600"/>
          <p14:tracePt t="43965" x="2522538" y="5959475"/>
          <p14:tracePt t="44003" x="2522538" y="5973763"/>
          <p14:tracePt t="44018" x="2522538" y="5981700"/>
          <p14:tracePt t="44051" x="2522538" y="5989638"/>
          <p14:tracePt t="44067" x="2522538" y="5997575"/>
          <p14:tracePt t="44082" x="2522538" y="6003925"/>
          <p14:tracePt t="44099" x="2522538" y="6011863"/>
          <p14:tracePt t="44107" x="2522538" y="6019800"/>
          <p14:tracePt t="44123" x="2522538" y="6027738"/>
          <p14:tracePt t="44139" x="2522538" y="6035675"/>
          <p14:tracePt t="44147" x="2522538" y="6042025"/>
          <p14:tracePt t="44154" x="2522538" y="6065838"/>
          <p14:tracePt t="44165" x="2522538" y="6080125"/>
          <p14:tracePt t="44181" x="2522538" y="6096000"/>
          <p14:tracePt t="44198" x="2522538" y="6103938"/>
          <p14:tracePt t="44214" x="2522538" y="6118225"/>
          <p14:tracePt t="44231" x="2514600" y="6142038"/>
          <p14:tracePt t="44248" x="2514600" y="6164263"/>
          <p14:tracePt t="44282" x="2514600" y="6172200"/>
          <p14:tracePt t="44299" x="2514600" y="6180138"/>
          <p14:tracePt t="44299" x="2506663" y="6180138"/>
          <p14:tracePt t="44315" x="2498725" y="6202363"/>
          <p14:tracePt t="44332" x="2484438" y="6240463"/>
          <p14:tracePt t="44348" x="2476500" y="6264275"/>
          <p14:tracePt t="44365" x="2468563" y="6278563"/>
          <p14:tracePt t="44381" x="2460625" y="6302375"/>
          <p14:tracePt t="44398" x="2446338" y="6332538"/>
          <p14:tracePt t="44415" x="2430463" y="6346825"/>
          <p14:tracePt t="44431" x="2430463" y="6354763"/>
          <p14:tracePt t="44448" x="2422525" y="6362700"/>
          <p14:tracePt t="44464" x="2416175" y="6362700"/>
          <p14:tracePt t="44481" x="2408238" y="6370638"/>
          <p14:tracePt t="44498" x="2384425" y="6392863"/>
          <p14:tracePt t="44515" x="2378075" y="6408738"/>
          <p14:tracePt t="44531" x="2362200" y="6408738"/>
          <p14:tracePt t="44578" x="2362200" y="6416675"/>
          <p14:tracePt t="46082" x="0" y="0"/>
        </p14:tracePtLst>
        <p14:tracePtLst>
          <p14:tracePt t="73061" x="5097463" y="2697163"/>
          <p14:tracePt t="73295" x="0" y="0"/>
        </p14:tracePtLst>
        <p14:tracePtLst>
          <p14:tracePt t="78178" x="6248400" y="2933700"/>
          <p14:tracePt t="78572" x="6256338" y="2933700"/>
          <p14:tracePt t="78580" x="6264275" y="2933700"/>
          <p14:tracePt t="78596" x="6270625" y="2933700"/>
          <p14:tracePt t="78620" x="6286500" y="2933700"/>
          <p14:tracePt t="78628" x="6294438" y="2933700"/>
          <p14:tracePt t="78652" x="6308725" y="2933700"/>
          <p14:tracePt t="78659" x="6324600" y="2933700"/>
          <p14:tracePt t="78662" x="6340475" y="2933700"/>
          <p14:tracePt t="78679" x="6362700" y="2933700"/>
          <p14:tracePt t="78695" x="6378575" y="2933700"/>
          <p14:tracePt t="78712" x="6392863" y="2933700"/>
          <p14:tracePt t="78729" x="6416675" y="2933700"/>
          <p14:tracePt t="78745" x="6446838" y="2941638"/>
          <p14:tracePt t="78762" x="6469063" y="2941638"/>
          <p14:tracePt t="78779" x="6477000" y="2941638"/>
          <p14:tracePt t="78915" x="6484938" y="2941638"/>
          <p14:tracePt t="84356" x="6484938" y="2949575"/>
          <p14:tracePt t="84380" x="6492875" y="2949575"/>
          <p14:tracePt t="84396" x="6499225" y="2949575"/>
          <p14:tracePt t="84428" x="6507163" y="2949575"/>
          <p14:tracePt t="84444" x="6507163" y="2955925"/>
          <p14:tracePt t="84476" x="6515100" y="2955925"/>
          <p14:tracePt t="84548" x="6523038" y="2955925"/>
          <p14:tracePt t="84868" x="6530975" y="2963863"/>
          <p14:tracePt t="84884" x="6537325" y="2963863"/>
          <p14:tracePt t="84892" x="6537325" y="2971800"/>
          <p14:tracePt t="84908" x="6545263" y="2971800"/>
          <p14:tracePt t="84924" x="6553200" y="2971800"/>
          <p14:tracePt t="84932" x="6561138" y="2971800"/>
          <p14:tracePt t="84945" x="6569075" y="2979738"/>
          <p14:tracePt t="84948" x="6599238" y="2987675"/>
          <p14:tracePt t="84962" x="6629400" y="2987675"/>
          <p14:tracePt t="84978" x="6667500" y="2987675"/>
          <p14:tracePt t="84995" x="6675438" y="2987675"/>
          <p14:tracePt t="85012" x="6705600" y="2994025"/>
          <p14:tracePt t="85029" x="6727825" y="3001963"/>
          <p14:tracePt t="85045" x="6759575" y="3001963"/>
          <p14:tracePt t="85062" x="6773863" y="3001963"/>
          <p14:tracePt t="85079" x="6804025" y="3001963"/>
          <p14:tracePt t="85095" x="6819900" y="3001963"/>
          <p14:tracePt t="85112" x="6842125" y="3001963"/>
          <p14:tracePt t="85128" x="6865938" y="3001963"/>
          <p14:tracePt t="85145" x="6880225" y="3001963"/>
          <p14:tracePt t="85162" x="6888163" y="3009900"/>
          <p14:tracePt t="85179" x="6904038" y="3009900"/>
          <p14:tracePt t="85195" x="6911975" y="3009900"/>
          <p14:tracePt t="85212" x="6942138" y="3017838"/>
          <p14:tracePt t="85229" x="6964363" y="3017838"/>
          <p14:tracePt t="85245" x="6988175" y="3025775"/>
          <p14:tracePt t="85262" x="7002463" y="3025775"/>
          <p14:tracePt t="85279" x="7018338" y="3025775"/>
          <p14:tracePt t="85295" x="7048500" y="3032125"/>
          <p14:tracePt t="85312" x="7102475" y="3032125"/>
          <p14:tracePt t="85328" x="7146925" y="3032125"/>
          <p14:tracePt t="85345" x="7185025" y="3032125"/>
          <p14:tracePt t="85362" x="7192963" y="3032125"/>
          <p14:tracePt t="85379" x="7208838" y="3032125"/>
          <p14:tracePt t="85395" x="7216775" y="3032125"/>
          <p14:tracePt t="85395" x="7223125" y="3032125"/>
          <p14:tracePt t="85413" x="7231063" y="3032125"/>
          <p14:tracePt t="85429" x="7246938" y="3032125"/>
          <p14:tracePt t="85445" x="7269163" y="3032125"/>
          <p14:tracePt t="85462" x="7292975" y="3032125"/>
          <p14:tracePt t="85479" x="7331075" y="3032125"/>
          <p14:tracePt t="85495" x="7375525" y="3032125"/>
          <p14:tracePt t="85512" x="7421563" y="3032125"/>
          <p14:tracePt t="85529" x="7451725" y="3032125"/>
          <p14:tracePt t="85545" x="7483475" y="3032125"/>
          <p14:tracePt t="85562" x="7505700" y="3032125"/>
          <p14:tracePt t="85578" x="7535863" y="3032125"/>
          <p14:tracePt t="85595" x="7573963" y="3032125"/>
          <p14:tracePt t="85595" x="7604125" y="3025775"/>
          <p14:tracePt t="85612" x="7650163" y="3017838"/>
          <p14:tracePt t="85628" x="7680325" y="3017838"/>
          <p14:tracePt t="85645" x="7696200" y="3017838"/>
          <p14:tracePt t="85662" x="7712075" y="3017838"/>
          <p14:tracePt t="85679" x="7718425" y="3009900"/>
          <p14:tracePt t="85695" x="7750175" y="3009900"/>
          <p14:tracePt t="85712" x="7780338" y="3001963"/>
          <p14:tracePt t="85729" x="7818438" y="3001963"/>
          <p14:tracePt t="85745" x="7840663" y="2994025"/>
          <p14:tracePt t="85762" x="7864475" y="2987675"/>
          <p14:tracePt t="85778" x="7878763" y="2987675"/>
          <p14:tracePt t="85795" x="7902575" y="2979738"/>
          <p14:tracePt t="85812" x="7940675" y="2979738"/>
          <p14:tracePt t="85829" x="7954963" y="2979738"/>
          <p14:tracePt t="85845" x="7970838" y="2971800"/>
          <p14:tracePt t="85862" x="7978775" y="2971800"/>
          <p14:tracePt t="85940" x="7978775" y="2963863"/>
          <p14:tracePt t="89684" x="7970838" y="2971800"/>
          <p14:tracePt t="89716" x="7962900" y="2971800"/>
          <p14:tracePt t="89724" x="7962900" y="2979738"/>
          <p14:tracePt t="89740" x="7947025" y="2987675"/>
          <p14:tracePt t="89748" x="7940675" y="2987675"/>
          <p14:tracePt t="89752" x="7932738" y="2994025"/>
          <p14:tracePt t="89761" x="7916863" y="3001963"/>
          <p14:tracePt t="89778" x="7894638" y="3009900"/>
          <p14:tracePt t="89794" x="7870825" y="3025775"/>
          <p14:tracePt t="89811" x="7848600" y="3032125"/>
          <p14:tracePt t="89828" x="7840663" y="3032125"/>
          <p14:tracePt t="89845" x="7826375" y="3040063"/>
          <p14:tracePt t="89861" x="7818438" y="3040063"/>
          <p14:tracePt t="89878" x="7810500" y="3040063"/>
          <p14:tracePt t="89894" x="7802563" y="3040063"/>
          <p14:tracePt t="89911" x="7788275" y="3040063"/>
          <p14:tracePt t="89928" x="7772400" y="3040063"/>
          <p14:tracePt t="89944" x="7742238" y="3048000"/>
          <p14:tracePt t="89961" x="7704138" y="3048000"/>
          <p14:tracePt t="89978" x="7658100" y="3055938"/>
          <p14:tracePt t="89994" x="7612063" y="3055938"/>
          <p14:tracePt t="90011" x="7543800" y="3055938"/>
          <p14:tracePt t="90028" x="7513638" y="3063875"/>
          <p14:tracePt t="90044" x="7483475" y="3063875"/>
          <p14:tracePt t="90061" x="7445375" y="3063875"/>
          <p14:tracePt t="90078" x="7407275" y="3063875"/>
          <p14:tracePt t="90095" x="7353300" y="3063875"/>
          <p14:tracePt t="90111" x="7323138" y="3063875"/>
          <p14:tracePt t="90128" x="7292975" y="3063875"/>
          <p14:tracePt t="90145" x="7246938" y="3063875"/>
          <p14:tracePt t="90161" x="7185025" y="3063875"/>
          <p14:tracePt t="90178" x="7124700" y="3063875"/>
          <p14:tracePt t="90194" x="7064375" y="3063875"/>
          <p14:tracePt t="90211" x="6980238" y="3063875"/>
          <p14:tracePt t="90228" x="6942138" y="3063875"/>
          <p14:tracePt t="90244" x="6904038" y="3063875"/>
          <p14:tracePt t="90261" x="6880225" y="3063875"/>
          <p14:tracePt t="90278" x="6850063" y="3070225"/>
          <p14:tracePt t="90294" x="6842125" y="3070225"/>
          <p14:tracePt t="90311" x="6827838" y="3070225"/>
          <p14:tracePt t="90328" x="6789738" y="3078163"/>
          <p14:tracePt t="90344" x="6751638" y="3078163"/>
          <p14:tracePt t="90361" x="6705600" y="3086100"/>
          <p14:tracePt t="90378" x="6651625" y="3086100"/>
          <p14:tracePt t="90395" x="6629400" y="3086100"/>
          <p14:tracePt t="90411" x="6599238" y="3086100"/>
          <p14:tracePt t="90428" x="6569075" y="3086100"/>
          <p14:tracePt t="90445" x="6553200" y="3094038"/>
          <p14:tracePt t="90461" x="6530975" y="3101975"/>
          <p14:tracePt t="90478" x="6492875" y="3101975"/>
          <p14:tracePt t="90494" x="6454775" y="3101975"/>
          <p14:tracePt t="90511" x="6423025" y="3108325"/>
          <p14:tracePt t="90528" x="6392863" y="3108325"/>
          <p14:tracePt t="90544" x="6346825" y="3108325"/>
          <p14:tracePt t="90561" x="6324600" y="3116263"/>
          <p14:tracePt t="90578" x="6308725" y="3116263"/>
          <p14:tracePt t="90594" x="6302375" y="3116263"/>
          <p14:tracePt t="90611" x="6294438" y="3124200"/>
          <p14:tracePt t="90628" x="6278563" y="3124200"/>
          <p14:tracePt t="90644" x="6270625" y="3132138"/>
          <p14:tracePt t="90661" x="6256338" y="3132138"/>
          <p14:tracePt t="90700" x="6248400" y="3132138"/>
          <p14:tracePt t="90716" x="6240463" y="3140075"/>
          <p14:tracePt t="90732" x="6232525" y="3140075"/>
          <p14:tracePt t="90744" x="6232525" y="3146425"/>
          <p14:tracePt t="90745" x="6226175" y="3146425"/>
          <p14:tracePt t="90828" x="6226175" y="3154363"/>
          <p14:tracePt t="90852" x="6210300" y="3154363"/>
          <p14:tracePt t="90892" x="6202363" y="3154363"/>
          <p14:tracePt t="90908" x="6202363" y="3162300"/>
          <p14:tracePt t="90924" x="6194425" y="3162300"/>
          <p14:tracePt t="95428" x="6188075" y="3162300"/>
          <p14:tracePt t="95436" x="6172200" y="3162300"/>
          <p14:tracePt t="95444" x="6149975" y="3162300"/>
          <p14:tracePt t="95444" x="6134100" y="3162300"/>
          <p14:tracePt t="95460" x="6118225" y="3162300"/>
          <p14:tracePt t="95460" x="6088063" y="3162300"/>
          <p14:tracePt t="95477" x="6042025" y="3162300"/>
          <p14:tracePt t="95494" x="5981700" y="3154363"/>
          <p14:tracePt t="95510" x="5875338" y="3140075"/>
          <p14:tracePt t="95527" x="5753100" y="3132138"/>
          <p14:tracePt t="95544" x="5646738" y="3116263"/>
          <p14:tracePt t="95560" x="5554663" y="3108325"/>
          <p14:tracePt t="95577" x="5448300" y="3101975"/>
          <p14:tracePt t="95594" x="5349875" y="3094038"/>
          <p14:tracePt t="95610" x="5241925" y="3094038"/>
          <p14:tracePt t="95627" x="5075238" y="3094038"/>
          <p14:tracePt t="95644" x="4945063" y="3094038"/>
          <p14:tracePt t="95660" x="4778375" y="3078163"/>
          <p14:tracePt t="95677" x="4640263" y="3063875"/>
          <p14:tracePt t="95694" x="4572000" y="3063875"/>
          <p14:tracePt t="95710" x="4525963" y="3055938"/>
          <p14:tracePt t="95727" x="4479925" y="3055938"/>
          <p14:tracePt t="95744" x="4441825" y="3055938"/>
          <p14:tracePt t="95760" x="4403725" y="3048000"/>
          <p14:tracePt t="95777" x="4335463" y="3040063"/>
          <p14:tracePt t="95794" x="4275138" y="3032125"/>
          <p14:tracePt t="95810" x="4191000" y="3017838"/>
          <p14:tracePt t="95827" x="4098925" y="3009900"/>
          <p14:tracePt t="95844" x="4060825" y="2994025"/>
          <p14:tracePt t="95860" x="4030663" y="2987675"/>
          <p14:tracePt t="95877" x="4016375" y="2987675"/>
          <p14:tracePt t="95894" x="4000500" y="2987675"/>
          <p14:tracePt t="95910" x="3970338" y="2971800"/>
          <p14:tracePt t="95927" x="3946525" y="2963863"/>
          <p14:tracePt t="95944" x="3940175" y="2955925"/>
          <p14:tracePt t="95960" x="3932238" y="2955925"/>
          <p14:tracePt t="96188" x="3932238" y="2963863"/>
          <p14:tracePt t="96196" x="3932238" y="2971800"/>
          <p14:tracePt t="96204" x="3932238" y="2979738"/>
          <p14:tracePt t="96210" x="3932238" y="2987675"/>
          <p14:tracePt t="96227" x="3932238" y="2994025"/>
          <p14:tracePt t="96267" x="3932238" y="3001963"/>
          <p14:tracePt t="96284" x="3932238" y="3009900"/>
          <p14:tracePt t="96292" x="3932238" y="3017838"/>
          <p14:tracePt t="96293" x="3924300" y="3040063"/>
          <p14:tracePt t="96310" x="3924300" y="3063875"/>
          <p14:tracePt t="96327" x="3916363" y="3086100"/>
          <p14:tracePt t="96343" x="3916363" y="3108325"/>
          <p14:tracePt t="96360" x="3908425" y="3140075"/>
          <p14:tracePt t="96377" x="3894138" y="3200400"/>
          <p14:tracePt t="96394" x="3886200" y="3292475"/>
          <p14:tracePt t="96410" x="3856038" y="3398838"/>
          <p14:tracePt t="96427" x="3840163" y="3521075"/>
          <p14:tracePt t="96444" x="3825875" y="3581400"/>
          <p14:tracePt t="96460" x="3810000" y="3679825"/>
          <p14:tracePt t="96477" x="3794125" y="3817938"/>
          <p14:tracePt t="96493" x="3779838" y="3924300"/>
          <p14:tracePt t="96510" x="3756025" y="4016375"/>
          <p14:tracePt t="96527" x="3756025" y="4092575"/>
          <p14:tracePt t="96543" x="3741738" y="4191000"/>
          <p14:tracePt t="96561" x="3741738" y="4275138"/>
          <p14:tracePt t="96577" x="3733800" y="4305300"/>
          <p14:tracePt t="96593" x="3733800" y="4321175"/>
          <p14:tracePt t="96610" x="3733800" y="4327525"/>
          <p14:tracePt t="96708" x="3733800" y="4335463"/>
          <p14:tracePt t="96715" x="3733800" y="4343400"/>
          <p14:tracePt t="96724" x="3733800" y="4351338"/>
          <p14:tracePt t="96739" x="3733800" y="4359275"/>
          <p14:tracePt t="96804" x="3733800" y="4365625"/>
          <p14:tracePt t="96811" x="3733800" y="4373563"/>
          <p14:tracePt t="97427" x="3741738" y="4373563"/>
          <p14:tracePt t="97443" x="3749675" y="4373563"/>
          <p14:tracePt t="97452" x="3756025" y="4365625"/>
          <p14:tracePt t="97459" x="3763963" y="4365625"/>
          <p14:tracePt t="97459" x="3763963" y="4359275"/>
          <p14:tracePt t="97468" x="3779838" y="4351338"/>
          <p14:tracePt t="97477" x="3794125" y="4343400"/>
          <p14:tracePt t="97493" x="3810000" y="4305300"/>
          <p14:tracePt t="97510" x="3832225" y="4259263"/>
          <p14:tracePt t="97527" x="3863975" y="4198938"/>
          <p14:tracePt t="97543" x="3894138" y="4160838"/>
          <p14:tracePt t="97560" x="3916363" y="4106863"/>
          <p14:tracePt t="97577" x="3954463" y="4038600"/>
          <p14:tracePt t="97593" x="4008438" y="3946525"/>
          <p14:tracePt t="97610" x="4076700" y="3840163"/>
          <p14:tracePt t="97627" x="4144963" y="3741738"/>
          <p14:tracePt t="97644" x="4183063" y="3695700"/>
          <p14:tracePt t="97660" x="4213225" y="3649663"/>
          <p14:tracePt t="97677" x="4237038" y="3627438"/>
          <p14:tracePt t="97693" x="4267200" y="3589338"/>
          <p14:tracePt t="97710" x="4305300" y="3551238"/>
          <p14:tracePt t="97727" x="4373563" y="3489325"/>
          <p14:tracePt t="97744" x="4449763" y="3429000"/>
          <p14:tracePt t="97760" x="4564063" y="3360738"/>
          <p14:tracePt t="97777" x="4686300" y="3284538"/>
          <p14:tracePt t="97793" x="4754563" y="3230563"/>
          <p14:tracePt t="97810" x="4822825" y="3192463"/>
          <p14:tracePt t="97827" x="4876800" y="3162300"/>
          <p14:tracePt t="97827" x="4899025" y="3154363"/>
          <p14:tracePt t="97843" x="4960938" y="3116263"/>
          <p14:tracePt t="97860" x="5045075" y="3070225"/>
          <p14:tracePt t="97877" x="5135563" y="3017838"/>
          <p14:tracePt t="97893" x="5249863" y="2971800"/>
          <p14:tracePt t="97910" x="5341938" y="2917825"/>
          <p14:tracePt t="97927" x="5470525" y="2873375"/>
          <p14:tracePt t="97943" x="5540375" y="2849563"/>
          <p14:tracePt t="97960" x="5600700" y="2827338"/>
          <p14:tracePt t="97977" x="5668963" y="2811463"/>
          <p14:tracePt t="97993" x="5737225" y="2789238"/>
          <p14:tracePt t="98010" x="5813425" y="2789238"/>
          <p14:tracePt t="98027" x="5959475" y="2773363"/>
          <p14:tracePt t="98044" x="6057900" y="2765425"/>
          <p14:tracePt t="98060" x="6111875" y="2765425"/>
          <p14:tracePt t="98077" x="6142038" y="2765425"/>
          <p14:tracePt t="98094" x="6164263" y="2765425"/>
          <p14:tracePt t="98110" x="6218238" y="2773363"/>
          <p14:tracePt t="98127" x="6270625" y="2789238"/>
          <p14:tracePt t="98143" x="6324600" y="2811463"/>
          <p14:tracePt t="98160" x="6354763" y="2819400"/>
          <p14:tracePt t="98176" x="6370638" y="2835275"/>
          <p14:tracePt t="98193" x="6392863" y="2849563"/>
          <p14:tracePt t="98210" x="6423025" y="2865438"/>
          <p14:tracePt t="98227" x="6484938" y="2917825"/>
          <p14:tracePt t="98243" x="6515100" y="2971800"/>
          <p14:tracePt t="98260" x="6561138" y="3055938"/>
          <p14:tracePt t="98277" x="6599238" y="3116263"/>
          <p14:tracePt t="98293" x="6613525" y="3146425"/>
          <p14:tracePt t="98310" x="6621463" y="3162300"/>
          <p14:tracePt t="98326" x="6621463" y="3170238"/>
          <p14:tracePt t="98343" x="6621463" y="3178175"/>
          <p14:tracePt t="98360" x="6629400" y="3178175"/>
          <p14:tracePt t="98412" x="6629400" y="3184525"/>
          <p14:tracePt t="98419" x="6637338" y="3184525"/>
          <p14:tracePt t="101820" x="6629400" y="3184525"/>
          <p14:tracePt t="101828" x="6621463" y="3184525"/>
          <p14:tracePt t="101836" x="6613525" y="3184525"/>
          <p14:tracePt t="101852" x="6607175" y="3170238"/>
          <p14:tracePt t="101853" x="6599238" y="3170238"/>
          <p14:tracePt t="101860" x="6591300" y="3154363"/>
          <p14:tracePt t="101877" x="6575425" y="3132138"/>
          <p14:tracePt t="101894" x="6553200" y="3108325"/>
          <p14:tracePt t="101910" x="6530975" y="3086100"/>
          <p14:tracePt t="101927" x="6515100" y="3063875"/>
          <p14:tracePt t="101944" x="6492875" y="3040063"/>
          <p14:tracePt t="101960" x="6469063" y="3009900"/>
          <p14:tracePt t="101977" x="6446838" y="2987675"/>
          <p14:tracePt t="101994" x="6430963" y="2979738"/>
          <p14:tracePt t="102011" x="6416675" y="2955925"/>
          <p14:tracePt t="102027" x="6392863" y="2925763"/>
          <p14:tracePt t="102044" x="6354763" y="2887663"/>
          <p14:tracePt t="102060" x="6332538" y="2857500"/>
          <p14:tracePt t="102077" x="6302375" y="2827338"/>
          <p14:tracePt t="102094" x="6286500" y="2811463"/>
          <p14:tracePt t="102110" x="6264275" y="2789238"/>
          <p14:tracePt t="102127" x="6240463" y="2765425"/>
          <p14:tracePt t="102144" x="6210300" y="2743200"/>
          <p14:tracePt t="102160" x="6180138" y="2720975"/>
          <p14:tracePt t="102177" x="6149975" y="2697163"/>
          <p14:tracePt t="102193" x="6126163" y="2689225"/>
          <p14:tracePt t="102210" x="6111875" y="2682875"/>
          <p14:tracePt t="102227" x="6096000" y="2674938"/>
          <p14:tracePt t="102243" x="6073775" y="2667000"/>
          <p14:tracePt t="102260" x="6073775" y="2659063"/>
          <p14:tracePt t="102277" x="6065838" y="2659063"/>
          <p14:tracePt t="102311" x="6049963" y="2659063"/>
          <p14:tracePt t="102332" x="6042025" y="2651125"/>
          <p14:tracePt t="102340" x="6035675" y="2644775"/>
          <p14:tracePt t="102364" x="6027738" y="2644775"/>
          <p14:tracePt t="102380" x="6019800" y="2644775"/>
          <p14:tracePt t="104909" x="6019800" y="2636838"/>
          <p14:tracePt t="104924" x="6027738" y="2636838"/>
          <p14:tracePt t="104932" x="6035675" y="2636838"/>
          <p14:tracePt t="104948" x="6042025" y="2636838"/>
          <p14:tracePt t="104964" x="6057900" y="2636838"/>
          <p14:tracePt t="104980" x="6065838" y="2636838"/>
          <p14:tracePt t="104988" x="6073775" y="2636838"/>
          <p14:tracePt t="104996" x="6088063" y="2636838"/>
          <p14:tracePt t="105010" x="6103938" y="2636838"/>
          <p14:tracePt t="105026" x="6126163" y="2636838"/>
          <p14:tracePt t="105043" x="6156325" y="2636838"/>
          <p14:tracePt t="105043" x="6172200" y="2636838"/>
          <p14:tracePt t="105060" x="6202363" y="2644775"/>
          <p14:tracePt t="105076" x="6248400" y="2644775"/>
          <p14:tracePt t="105093" x="6308725" y="2651125"/>
          <p14:tracePt t="105109" x="6362700" y="2659063"/>
          <p14:tracePt t="105126" x="6416675" y="2659063"/>
          <p14:tracePt t="105143" x="6461125" y="2659063"/>
          <p14:tracePt t="105160" x="6515100" y="2659063"/>
          <p14:tracePt t="105176" x="6569075" y="2659063"/>
          <p14:tracePt t="105193" x="6613525" y="2659063"/>
          <p14:tracePt t="105210" x="6651625" y="2659063"/>
          <p14:tracePt t="105226" x="6675438" y="2659063"/>
          <p14:tracePt t="105243" x="6721475" y="2659063"/>
          <p14:tracePt t="105260" x="6759575" y="2659063"/>
          <p14:tracePt t="105276" x="6781800" y="2659063"/>
          <p14:tracePt t="105293" x="6797675" y="2659063"/>
          <p14:tracePt t="105310" x="6819900" y="2659063"/>
          <p14:tracePt t="105326" x="6850063" y="2659063"/>
          <p14:tracePt t="105343" x="6888163" y="2659063"/>
          <p14:tracePt t="105360" x="6926263" y="2659063"/>
          <p14:tracePt t="105376" x="6964363" y="2659063"/>
          <p14:tracePt t="105393" x="6988175" y="2659063"/>
          <p14:tracePt t="105410" x="7026275" y="2659063"/>
          <p14:tracePt t="105426" x="7070725" y="2659063"/>
          <p14:tracePt t="105443" x="7170738" y="2659063"/>
          <p14:tracePt t="105460" x="7331075" y="2659063"/>
          <p14:tracePt t="105477" x="7391400" y="2659063"/>
          <p14:tracePt t="105493" x="7445375" y="2659063"/>
          <p14:tracePt t="105510" x="7467600" y="2659063"/>
          <p14:tracePt t="105526" x="7489825" y="2659063"/>
          <p14:tracePt t="105543" x="7521575" y="2659063"/>
          <p14:tracePt t="105560" x="7543800" y="2659063"/>
          <p14:tracePt t="105576" x="7581900" y="2659063"/>
          <p14:tracePt t="105593" x="7604125" y="2659063"/>
          <p14:tracePt t="105610" x="7635875" y="2659063"/>
          <p14:tracePt t="105626" x="7658100" y="2659063"/>
          <p14:tracePt t="105643" x="7673975" y="2659063"/>
          <p14:tracePt t="105660" x="7688263" y="2659063"/>
          <p14:tracePt t="105764" x="7696200" y="2659063"/>
          <p14:tracePt t="105836" x="7704138" y="2659063"/>
          <p14:tracePt t="105852" x="7712075" y="2659063"/>
          <p14:tracePt t="105860" x="7734300" y="2659063"/>
          <p14:tracePt t="105876" x="7764463" y="2659063"/>
          <p14:tracePt t="105877" x="7818438" y="2682875"/>
          <p14:tracePt t="105893" x="7856538" y="2689225"/>
          <p14:tracePt t="105910" x="7908925" y="2713038"/>
          <p14:tracePt t="105926" x="7978775" y="2751138"/>
          <p14:tracePt t="105943" x="8085138" y="2811463"/>
          <p14:tracePt t="105960" x="8175625" y="2865438"/>
          <p14:tracePt t="105976" x="8229600" y="2887663"/>
          <p14:tracePt t="105993" x="8237538" y="2903538"/>
          <p14:tracePt t="106028" x="8245475" y="2903538"/>
          <p14:tracePt t="106044" x="8245475" y="2911475"/>
          <p14:tracePt t="109396" x="8237538" y="2925763"/>
          <p14:tracePt t="109404" x="8213725" y="2941638"/>
          <p14:tracePt t="109412" x="8183563" y="2955925"/>
          <p14:tracePt t="109420" x="8161338" y="2979738"/>
          <p14:tracePt t="109428" x="8115300" y="3009900"/>
          <p14:tracePt t="109443" x="8085138" y="3032125"/>
          <p14:tracePt t="109459" x="8061325" y="3048000"/>
          <p14:tracePt t="109476" x="8039100" y="3055938"/>
          <p14:tracePt t="109492" x="8016875" y="3063875"/>
          <p14:tracePt t="109509" x="7985125" y="3078163"/>
          <p14:tracePt t="109526" x="7932738" y="3101975"/>
          <p14:tracePt t="109542" x="7870825" y="3124200"/>
          <p14:tracePt t="109559" x="7802563" y="3146425"/>
          <p14:tracePt t="109576" x="7764463" y="3162300"/>
          <p14:tracePt t="109593" x="7718425" y="3178175"/>
          <p14:tracePt t="109609" x="7688263" y="3184525"/>
          <p14:tracePt t="109626" x="7635875" y="3208338"/>
          <p14:tracePt t="109642" x="7597775" y="3216275"/>
          <p14:tracePt t="109659" x="7551738" y="3230563"/>
          <p14:tracePt t="109676" x="7505700" y="3238500"/>
          <p14:tracePt t="109692" x="7451725" y="3254375"/>
          <p14:tracePt t="109709" x="7413625" y="3260725"/>
          <p14:tracePt t="109726" x="7391400" y="3260725"/>
          <p14:tracePt t="109743" x="7383463" y="3260725"/>
          <p14:tracePt t="109759" x="7369175" y="3260725"/>
          <p14:tracePt t="109776" x="7361238" y="3260725"/>
          <p14:tracePt t="109792" x="7337425" y="3260725"/>
          <p14:tracePt t="109809" x="7307263" y="3260725"/>
          <p14:tracePt t="109826" x="7277100" y="3260725"/>
          <p14:tracePt t="109842" x="7254875" y="3260725"/>
          <p14:tracePt t="109859" x="7231063" y="3260725"/>
          <p14:tracePt t="109876" x="7216775" y="3260725"/>
          <p14:tracePt t="109893" x="7185025" y="3260725"/>
          <p14:tracePt t="109909" x="7154863" y="3254375"/>
          <p14:tracePt t="109926" x="7132638" y="3254375"/>
          <p14:tracePt t="109942" x="7124700" y="3254375"/>
          <p14:tracePt t="109959" x="7116763" y="3254375"/>
          <p14:tracePt t="109976" x="7102475" y="3254375"/>
          <p14:tracePt t="109992" x="7094538" y="3246438"/>
          <p14:tracePt t="110044" x="7086600" y="3246438"/>
          <p14:tracePt t="110420" x="7086600" y="3238500"/>
          <p14:tracePt t="111932" x="7086600" y="3246438"/>
          <p14:tracePt t="111940" x="7086600" y="3254375"/>
          <p14:tracePt t="111948" x="7086600" y="3260725"/>
          <p14:tracePt t="111959" x="7086600" y="3268663"/>
          <p14:tracePt t="111959" x="7086600" y="3276600"/>
          <p14:tracePt t="111975" x="7086600" y="3298825"/>
          <p14:tracePt t="111992" x="7086600" y="3314700"/>
          <p14:tracePt t="112028" x="7086600" y="3322638"/>
          <p14:tracePt t="112060" x="7086600" y="3330575"/>
          <p14:tracePt t="113036" x="7086600" y="3336925"/>
          <p14:tracePt t="113044" x="7070725" y="3336925"/>
          <p14:tracePt t="113052" x="7056438" y="3352800"/>
          <p14:tracePt t="113060" x="7048500" y="3360738"/>
          <p14:tracePt t="113067" x="7026275" y="3382963"/>
          <p14:tracePt t="113075" x="6972300" y="3413125"/>
          <p14:tracePt t="113092" x="6942138" y="3436938"/>
          <p14:tracePt t="113108" x="6911975" y="3459163"/>
          <p14:tracePt t="113125" x="6880225" y="3467100"/>
          <p14:tracePt t="113142" x="6858000" y="3482975"/>
          <p14:tracePt t="113159" x="6835775" y="3497263"/>
          <p14:tracePt t="113175" x="6811963" y="3497263"/>
          <p14:tracePt t="113192" x="6797675" y="3505200"/>
          <p14:tracePt t="113208" x="6781800" y="3513138"/>
          <p14:tracePt t="113225" x="6751638" y="3527425"/>
          <p14:tracePt t="113242" x="6721475" y="3535363"/>
          <p14:tracePt t="113259" x="6697663" y="3543300"/>
          <p14:tracePt t="113275" x="6651625" y="3543300"/>
          <p14:tracePt t="113292" x="6621463" y="3543300"/>
          <p14:tracePt t="113310" x="6583363" y="3543300"/>
          <p14:tracePt t="113325" x="6561138" y="3543300"/>
          <p14:tracePt t="113342" x="6515100" y="3543300"/>
          <p14:tracePt t="113358" x="6446838" y="3527425"/>
          <p14:tracePt t="113375" x="6346825" y="3521075"/>
          <p14:tracePt t="113392" x="6248400" y="3505200"/>
          <p14:tracePt t="113408" x="6172200" y="3489325"/>
          <p14:tracePt t="113425" x="6126163" y="3482975"/>
          <p14:tracePt t="113442" x="6103938" y="3475038"/>
          <p14:tracePt t="113459" x="6088063" y="3467100"/>
          <p14:tracePt t="113475" x="6073775" y="3467100"/>
          <p14:tracePt t="113515" x="6057900" y="3467100"/>
          <p14:tracePt t="113804" x="6057900" y="3459163"/>
          <p14:tracePt t="120828" x="6065838" y="3451225"/>
          <p14:tracePt t="120844" x="6073775" y="3451225"/>
          <p14:tracePt t="120884" x="6080125" y="3451225"/>
          <p14:tracePt t="120900" x="6080125" y="3444875"/>
          <p14:tracePt t="120916" x="6088063" y="3444875"/>
          <p14:tracePt t="120932" x="6096000" y="3444875"/>
          <p14:tracePt t="120972" x="6103938" y="3444875"/>
          <p14:tracePt t="120986" x="6111875" y="3444875"/>
          <p14:tracePt t="121012" x="6118225" y="3444875"/>
          <p14:tracePt t="121052" x="6126163" y="3444875"/>
          <p14:tracePt t="121084" x="6134100" y="3451225"/>
          <p14:tracePt t="121100" x="6134100" y="3459163"/>
          <p14:tracePt t="121108" x="6142038" y="3459163"/>
          <p14:tracePt t="121109" x="6149975" y="3459163"/>
          <p14:tracePt t="121125" x="6156325" y="3467100"/>
          <p14:tracePt t="121142" x="6164263" y="3467100"/>
          <p14:tracePt t="121180" x="6172200" y="3475038"/>
          <p14:tracePt t="121204" x="6180138" y="3475038"/>
          <p14:tracePt t="121260" x="6188075" y="3475038"/>
          <p14:tracePt t="121284" x="6188075" y="3482975"/>
          <p14:tracePt t="121316" x="6188075" y="3489325"/>
          <p14:tracePt t="121324" x="6194425" y="3489325"/>
          <p14:tracePt t="121332" x="6202363" y="3489325"/>
          <p14:tracePt t="121349" x="6202363" y="3497263"/>
          <p14:tracePt t="121388" x="6210300" y="3497263"/>
          <p14:tracePt t="121396" x="6210300" y="3505200"/>
          <p14:tracePt t="121428" x="6210300" y="3513138"/>
          <p14:tracePt t="122732" x="6226175" y="3513138"/>
          <p14:tracePt t="122740" x="6232525" y="3505200"/>
          <p14:tracePt t="122748" x="6240463" y="3497263"/>
          <p14:tracePt t="122756" x="6270625" y="3497263"/>
          <p14:tracePt t="122761" x="6340475" y="3475038"/>
          <p14:tracePt t="122775" x="6423025" y="3444875"/>
          <p14:tracePt t="122791" x="6553200" y="3421063"/>
          <p14:tracePt t="122808" x="6689725" y="3406775"/>
          <p14:tracePt t="122825" x="6797675" y="3398838"/>
          <p14:tracePt t="122841" x="6888163" y="3390900"/>
          <p14:tracePt t="122858" x="6950075" y="3390900"/>
          <p14:tracePt t="122874" x="6994525" y="3390900"/>
          <p14:tracePt t="122891" x="7056438" y="3390900"/>
          <p14:tracePt t="122908" x="7146925" y="3390900"/>
          <p14:tracePt t="122934" x="7208838" y="3390900"/>
          <p14:tracePt t="122950" x="7292975" y="3390900"/>
          <p14:tracePt t="122988" x="7315200" y="3390900"/>
          <p14:tracePt t="122996" x="7337425" y="3390900"/>
          <p14:tracePt t="123000" x="7391400" y="3390900"/>
          <p14:tracePt t="123017" x="7459663" y="3390900"/>
          <p14:tracePt t="123034" x="7497763" y="3390900"/>
          <p14:tracePt t="123050" x="7527925" y="3390900"/>
          <p14:tracePt t="123067" x="7589838" y="3390900"/>
          <p14:tracePt t="123084" x="7627938" y="3390900"/>
          <p14:tracePt t="123100" x="7666038" y="3390900"/>
          <p14:tracePt t="123117" x="7688263" y="3390900"/>
          <p14:tracePt t="123134" x="7712075" y="3390900"/>
          <p14:tracePt t="123150" x="7718425" y="3390900"/>
          <p14:tracePt t="123167" x="7742238" y="3390900"/>
          <p14:tracePt t="123184" x="7756525" y="3390900"/>
          <p14:tracePt t="123200" x="7772400" y="3390900"/>
          <p14:tracePt t="123236" x="7780338" y="3390900"/>
          <p14:tracePt t="123236" x="7788275" y="3390900"/>
          <p14:tracePt t="123250" x="7794625" y="3390900"/>
          <p14:tracePt t="123268" x="7840663" y="3390900"/>
          <p14:tracePt t="123284" x="7870825" y="3390900"/>
          <p14:tracePt t="123300" x="7902575" y="3390900"/>
          <p14:tracePt t="123317" x="7924800" y="3390900"/>
          <p14:tracePt t="123334" x="7954963" y="3398838"/>
          <p14:tracePt t="123350" x="7985125" y="3398838"/>
          <p14:tracePt t="123367" x="8039100" y="3413125"/>
          <p14:tracePt t="123385" x="8093075" y="3421063"/>
          <p14:tracePt t="123400" x="8153400" y="3429000"/>
          <p14:tracePt t="123417" x="8183563" y="3436938"/>
          <p14:tracePt t="123434" x="8199438" y="3436938"/>
          <p14:tracePt t="123451" x="8207375" y="3436938"/>
          <p14:tracePt t="123468" x="8221663" y="3436938"/>
          <p14:tracePt t="123484" x="8237538" y="3444875"/>
          <p14:tracePt t="123500" x="8245475" y="3444875"/>
          <p14:tracePt t="123540" x="8251825" y="3444875"/>
          <p14:tracePt t="125477" x="0" y="0"/>
        </p14:tracePtLst>
        <p14:tracePtLst>
          <p14:tracePt t="137022" x="6302375" y="4114800"/>
          <p14:tracePt t="137036" x="6308725" y="4114800"/>
          <p14:tracePt t="137124" x="6308725" y="4106863"/>
          <p14:tracePt t="137140" x="6316663" y="4106863"/>
          <p14:tracePt t="137164" x="6324600" y="4106863"/>
          <p14:tracePt t="137181" x="6332538" y="4106863"/>
          <p14:tracePt t="137190" x="6332538" y="4098925"/>
          <p14:tracePt t="137190" x="6340475" y="4098925"/>
          <p14:tracePt t="137206" x="6354763" y="4098925"/>
          <p14:tracePt t="137223" x="6378575" y="4098925"/>
          <p14:tracePt t="137240" x="6392863" y="4098925"/>
          <p14:tracePt t="137257" x="6416675" y="4098925"/>
          <p14:tracePt t="137273" x="6423025" y="4106863"/>
          <p14:tracePt t="137290" x="6430963" y="4106863"/>
          <p14:tracePt t="137324" x="6438900" y="4106863"/>
          <p14:tracePt t="137324" x="6454775" y="4106863"/>
          <p14:tracePt t="137340" x="6469063" y="4106863"/>
          <p14:tracePt t="137356" x="6477000" y="4106863"/>
          <p14:tracePt t="137404" x="6492875" y="4106863"/>
          <p14:tracePt t="137444" x="6499225" y="4106863"/>
          <p14:tracePt t="137492" x="6507163" y="4106863"/>
          <p14:tracePt t="137500" x="6515100" y="4106863"/>
          <p14:tracePt t="137516" x="6523038" y="4114800"/>
          <p14:tracePt t="137532" x="6530975" y="4114800"/>
          <p14:tracePt t="137596" x="6537325" y="4114800"/>
          <p14:tracePt t="138188" x="6545263" y="4114800"/>
          <p14:tracePt t="138197" x="6553200" y="4114800"/>
          <p14:tracePt t="138206" x="6561138" y="4114800"/>
          <p14:tracePt t="138207" x="6583363" y="4114800"/>
          <p14:tracePt t="138223" x="6607175" y="4122738"/>
          <p14:tracePt t="138240" x="6629400" y="4122738"/>
          <p14:tracePt t="138256" x="6659563" y="4130675"/>
          <p14:tracePt t="138273" x="6689725" y="4137025"/>
          <p14:tracePt t="138290" x="6727825" y="4144963"/>
          <p14:tracePt t="138306" x="6759575" y="4144963"/>
          <p14:tracePt t="138323" x="6765925" y="4144963"/>
          <p14:tracePt t="138340" x="6765925" y="4152900"/>
          <p14:tracePt t="138356" x="6773863" y="4152900"/>
          <p14:tracePt t="138373" x="6781800" y="4152900"/>
          <p14:tracePt t="138390" x="6789738" y="4152900"/>
          <p14:tracePt t="138406" x="6797675" y="4152900"/>
          <p14:tracePt t="138484" x="6804025" y="4152900"/>
          <p14:tracePt t="138516" x="6811963" y="4152900"/>
          <p14:tracePt t="138532" x="6819900" y="4152900"/>
          <p14:tracePt t="138564" x="6827838" y="4152900"/>
          <p14:tracePt t="138580" x="6835775" y="4152900"/>
          <p14:tracePt t="138596" x="6842125" y="4152900"/>
          <p14:tracePt t="138604" x="6850063" y="4152900"/>
          <p14:tracePt t="138620" x="6858000" y="4152900"/>
          <p14:tracePt t="138627" x="6865938" y="4152900"/>
          <p14:tracePt t="138640" x="6873875" y="4152900"/>
          <p14:tracePt t="138640" x="6896100" y="4160838"/>
          <p14:tracePt t="138657" x="6911975" y="4160838"/>
          <p14:tracePt t="138673" x="6926263" y="4160838"/>
          <p14:tracePt t="138690" x="6934200" y="4160838"/>
          <p14:tracePt t="138706" x="6964363" y="4160838"/>
          <p14:tracePt t="138723" x="6988175" y="4160838"/>
          <p14:tracePt t="138740" x="7048500" y="4175125"/>
          <p14:tracePt t="138756" x="7094538" y="4175125"/>
          <p14:tracePt t="138773" x="7140575" y="4183063"/>
          <p14:tracePt t="138790" x="7192963" y="4198938"/>
          <p14:tracePt t="138806" x="7239000" y="4206875"/>
          <p14:tracePt t="138823" x="7285038" y="4213225"/>
          <p14:tracePt t="138840" x="7323138" y="4221163"/>
          <p14:tracePt t="138857" x="7345363" y="4229100"/>
          <p14:tracePt t="138873" x="7375525" y="4229100"/>
          <p14:tracePt t="138890" x="7399338" y="4229100"/>
          <p14:tracePt t="138907" x="7437438" y="4229100"/>
          <p14:tracePt t="138923" x="7467600" y="4221163"/>
          <p14:tracePt t="138940" x="7521575" y="4213225"/>
          <p14:tracePt t="138956" x="7535863" y="4213225"/>
          <p14:tracePt t="138973" x="7559675" y="4213225"/>
          <p14:tracePt t="138990" x="7573963" y="4213225"/>
          <p14:tracePt t="139007" x="7581900" y="4213225"/>
          <p14:tracePt t="139023" x="7597775" y="4213225"/>
          <p14:tracePt t="139040" x="7612063" y="4213225"/>
          <p14:tracePt t="139056" x="7620000" y="4213225"/>
          <p14:tracePt t="139073" x="7642225" y="4206875"/>
          <p14:tracePt t="139090" x="7650163" y="4206875"/>
          <p14:tracePt t="139124" x="7658100" y="4206875"/>
          <p14:tracePt t="139124" x="7666038" y="4206875"/>
          <p14:tracePt t="141716" x="7673975" y="4198938"/>
          <p14:tracePt t="141724" x="7688263" y="4191000"/>
          <p14:tracePt t="141732" x="7704138" y="4191000"/>
          <p14:tracePt t="141740" x="7712075" y="4183063"/>
          <p14:tracePt t="141747" x="7726363" y="4183063"/>
          <p14:tracePt t="141756" x="7742238" y="4183063"/>
          <p14:tracePt t="141772" x="7750175" y="4175125"/>
          <p14:tracePt t="141812" x="7756525" y="4175125"/>
          <p14:tracePt t="141836" x="7764463" y="4175125"/>
          <p14:tracePt t="141860" x="7772400" y="4175125"/>
          <p14:tracePt t="141908" x="7780338" y="4175125"/>
          <p14:tracePt t="141908" x="7788275" y="4175125"/>
          <p14:tracePt t="141932" x="7794625" y="4175125"/>
          <p14:tracePt t="141948" x="7810500" y="4175125"/>
          <p14:tracePt t="141964" x="7818438" y="4175125"/>
          <p14:tracePt t="141972" x="7832725" y="4175125"/>
          <p14:tracePt t="141989" x="7848600" y="4175125"/>
          <p14:tracePt t="141989" x="7870825" y="4175125"/>
          <p14:tracePt t="142006" x="7902575" y="4168775"/>
          <p14:tracePt t="142022" x="7947025" y="4168775"/>
          <p14:tracePt t="142039" x="7970838" y="4168775"/>
          <p14:tracePt t="142056" x="7985125" y="4168775"/>
          <p14:tracePt t="142073" x="7993063" y="4168775"/>
          <p14:tracePt t="142089" x="8001000" y="4168775"/>
          <p14:tracePt t="142106" x="8008938" y="4168775"/>
          <p14:tracePt t="144772" x="8001000" y="4168775"/>
          <p14:tracePt t="144780" x="7993063" y="4168775"/>
          <p14:tracePt t="144796" x="7985125" y="4175125"/>
          <p14:tracePt t="144805" x="7978775" y="4175125"/>
          <p14:tracePt t="144813" x="7970838" y="4183063"/>
          <p14:tracePt t="144822" x="7947025" y="4183063"/>
          <p14:tracePt t="144839" x="7932738" y="4191000"/>
          <p14:tracePt t="144856" x="7916863" y="4191000"/>
          <p14:tracePt t="144872" x="7902575" y="4198938"/>
          <p14:tracePt t="144889" x="7878763" y="4198938"/>
          <p14:tracePt t="144906" x="7856538" y="4206875"/>
          <p14:tracePt t="144922" x="7826375" y="4213225"/>
          <p14:tracePt t="144939" x="7794625" y="4221163"/>
          <p14:tracePt t="144955" x="7756525" y="4237038"/>
          <p14:tracePt t="144972" x="7718425" y="4244975"/>
          <p14:tracePt t="144989" x="7688263" y="4251325"/>
          <p14:tracePt t="145005" x="7673975" y="4259263"/>
          <p14:tracePt t="145022" x="7666038" y="4259263"/>
          <p14:tracePt t="145060" x="7658100" y="4259263"/>
          <p14:tracePt t="145084" x="7642225" y="4259263"/>
          <p14:tracePt t="145100" x="7627938" y="4267200"/>
          <p14:tracePt t="145108" x="7612063" y="4267200"/>
          <p14:tracePt t="145116" x="7589838" y="4275138"/>
          <p14:tracePt t="145124" x="7566025" y="4275138"/>
          <p14:tracePt t="145139" x="7543800" y="4275138"/>
          <p14:tracePt t="145155" x="7497763" y="4283075"/>
          <p14:tracePt t="145172" x="7475538" y="4283075"/>
          <p14:tracePt t="145189" x="7445375" y="4283075"/>
          <p14:tracePt t="145205" x="7429500" y="4283075"/>
          <p14:tracePt t="145222" x="7399338" y="4283075"/>
          <p14:tracePt t="145238" x="7369175" y="4283075"/>
          <p14:tracePt t="145256" x="7337425" y="4283075"/>
          <p14:tracePt t="145272" x="7285038" y="4283075"/>
          <p14:tracePt t="145289" x="7246938" y="4283075"/>
          <p14:tracePt t="145306" x="7216775" y="4275138"/>
          <p14:tracePt t="145322" x="7208838" y="4275138"/>
          <p14:tracePt t="145339" x="7200900" y="4275138"/>
          <p14:tracePt t="145380" x="7192963" y="4275138"/>
          <p14:tracePt t="145628" x="7200900" y="4275138"/>
          <p14:tracePt t="145652" x="7208838" y="4275138"/>
          <p14:tracePt t="145668" x="7216775" y="4275138"/>
          <p14:tracePt t="145676" x="7223125" y="4283075"/>
          <p14:tracePt t="145689" x="7231063" y="4289425"/>
          <p14:tracePt t="145689" x="7246938" y="4305300"/>
          <p14:tracePt t="145705" x="7261225" y="4321175"/>
          <p14:tracePt t="145722" x="7269163" y="4335463"/>
          <p14:tracePt t="145739" x="7285038" y="4351338"/>
          <p14:tracePt t="145755" x="7292975" y="4365625"/>
          <p14:tracePt t="145772" x="7292975" y="4373563"/>
          <p14:tracePt t="145789" x="7299325" y="4389438"/>
          <p14:tracePt t="145805" x="7307263" y="4397375"/>
          <p14:tracePt t="145822" x="7307263" y="4403725"/>
          <p14:tracePt t="145839" x="7307263" y="4411663"/>
          <p14:tracePt t="145855" x="7307263" y="4419600"/>
          <p14:tracePt t="145892" x="7315200" y="4427538"/>
          <p14:tracePt t="145900" x="7315200" y="4441825"/>
          <p14:tracePt t="145908" x="7323138" y="4465638"/>
          <p14:tracePt t="145922" x="7323138" y="4495800"/>
          <p14:tracePt t="145938" x="7323138" y="4518025"/>
          <p14:tracePt t="145955" x="7323138" y="4549775"/>
          <p14:tracePt t="145972" x="7323138" y="4564063"/>
          <p14:tracePt t="145988" x="7323138" y="4594225"/>
          <p14:tracePt t="146005" x="7323138" y="4632325"/>
          <p14:tracePt t="146022" x="7323138" y="4664075"/>
          <p14:tracePt t="146039" x="7307263" y="4686300"/>
          <p14:tracePt t="146055" x="7307263" y="4708525"/>
          <p14:tracePt t="146072" x="7299325" y="4724400"/>
          <p14:tracePt t="146088" x="7292975" y="4740275"/>
          <p14:tracePt t="146105" x="7292975" y="4754563"/>
          <p14:tracePt t="146122" x="7285038" y="4778375"/>
          <p14:tracePt t="146138" x="7285038" y="4784725"/>
          <p14:tracePt t="146138" x="7277100" y="4792663"/>
          <p14:tracePt t="146156" x="7269163" y="4792663"/>
          <p14:tracePt t="146172" x="7269163" y="4800600"/>
          <p14:tracePt t="146212" x="7269163" y="4808538"/>
          <p14:tracePt t="146222" x="7261225" y="4816475"/>
          <p14:tracePt t="146244" x="7261225" y="4822825"/>
          <p14:tracePt t="150462" x="0" y="0"/>
        </p14:tracePtLst>
        <p14:tracePtLst>
          <p14:tracePt t="157323" x="6264275" y="3268663"/>
          <p14:tracePt t="157396" x="6264275" y="3276600"/>
          <p14:tracePt t="157404" x="6264275" y="3314700"/>
          <p14:tracePt t="157421" x="6264275" y="3322638"/>
          <p14:tracePt t="157428" x="6270625" y="3360738"/>
          <p14:tracePt t="157438" x="6286500" y="3406775"/>
          <p14:tracePt t="157454" x="6294438" y="3459163"/>
          <p14:tracePt t="157471" x="6316663" y="3551238"/>
          <p14:tracePt t="157488" x="6324600" y="3641725"/>
          <p14:tracePt t="157504" x="6346825" y="3787775"/>
          <p14:tracePt t="157521" x="6370638" y="3908425"/>
          <p14:tracePt t="157538" x="6384925" y="4008438"/>
          <p14:tracePt t="157554" x="6408738" y="4076700"/>
          <p14:tracePt t="157571" x="6416675" y="4122738"/>
          <p14:tracePt t="157571" x="6423025" y="4144963"/>
          <p14:tracePt t="157588" x="6430963" y="4183063"/>
          <p14:tracePt t="157604" x="6438900" y="4229100"/>
          <p14:tracePt t="157621" x="6454775" y="4283075"/>
          <p14:tracePt t="157638" x="6454775" y="4313238"/>
          <p14:tracePt t="157654" x="6461125" y="4335463"/>
          <p14:tracePt t="157671" x="6461125" y="4373563"/>
          <p14:tracePt t="157688" x="6461125" y="4449763"/>
          <p14:tracePt t="157704" x="6461125" y="4541838"/>
          <p14:tracePt t="157721" x="6469063" y="4618038"/>
          <p14:tracePt t="157738" x="6469063" y="4625975"/>
          <p14:tracePt t="157788" x="6477000" y="4625975"/>
          <p14:tracePt t="158172" x="6484938" y="4625975"/>
          <p14:tracePt t="158196" x="6492875" y="4625975"/>
          <p14:tracePt t="158404" x="6484938" y="4625975"/>
          <p14:tracePt t="158412" x="6461125" y="4618038"/>
          <p14:tracePt t="158420" x="6438900" y="4610100"/>
          <p14:tracePt t="158426" x="6324600" y="4587875"/>
          <p14:tracePt t="158438" x="6180138" y="4556125"/>
          <p14:tracePt t="158454" x="6042025" y="4525963"/>
          <p14:tracePt t="158471" x="5905500" y="4511675"/>
          <p14:tracePt t="158487" x="5753100" y="4503738"/>
          <p14:tracePt t="158504" x="5570538" y="4495800"/>
          <p14:tracePt t="158521" x="5387975" y="4487863"/>
          <p14:tracePt t="158537" x="5211763" y="4473575"/>
          <p14:tracePt t="158554" x="5067300" y="4473575"/>
          <p14:tracePt t="158571" x="4937125" y="4473575"/>
          <p14:tracePt t="158588" x="4702175" y="4473575"/>
          <p14:tracePt t="158604" x="4525963" y="4473575"/>
          <p14:tracePt t="158621" x="4373563" y="4479925"/>
          <p14:tracePt t="158638" x="4251325" y="4487863"/>
          <p14:tracePt t="158654" x="4144963" y="4495800"/>
          <p14:tracePt t="158671" x="4030663" y="4503738"/>
          <p14:tracePt t="158687" x="3878263" y="4503738"/>
          <p14:tracePt t="158704" x="3703638" y="4511675"/>
          <p14:tracePt t="158721" x="3535363" y="4518025"/>
          <p14:tracePt t="158738" x="3368675" y="4549775"/>
          <p14:tracePt t="158754" x="3254375" y="4564063"/>
          <p14:tracePt t="158771" x="3222625" y="4564063"/>
          <p14:tracePt t="158788" x="3222625" y="4572000"/>
          <p14:tracePt t="158884" x="3222625" y="4579938"/>
          <p14:tracePt t="158908" x="3238500" y="4587875"/>
          <p14:tracePt t="158916" x="3246438" y="4618038"/>
          <p14:tracePt t="158928" x="3268663" y="4664075"/>
          <p14:tracePt t="158937" x="3284538" y="4746625"/>
          <p14:tracePt t="158938" x="3284538" y="4937125"/>
          <p14:tracePt t="158954" x="3284538" y="5159375"/>
          <p14:tracePt t="158971" x="3284538" y="5356225"/>
          <p14:tracePt t="158987" x="3284538" y="5600700"/>
          <p14:tracePt t="159004" x="3268663" y="5768975"/>
          <p14:tracePt t="159021" x="3260725" y="5921375"/>
          <p14:tracePt t="159037" x="3246438" y="6003925"/>
          <p14:tracePt t="159054" x="3246438" y="6027738"/>
          <p14:tracePt t="159071" x="3238500" y="6027738"/>
          <p14:tracePt t="159244" x="3238500" y="6042025"/>
          <p14:tracePt t="159252" x="3222625" y="6088063"/>
          <p14:tracePt t="159260" x="3200400" y="6156325"/>
          <p14:tracePt t="159267" x="3170238" y="6226175"/>
          <p14:tracePt t="159271" x="3132138" y="6324600"/>
          <p14:tracePt t="159287" x="3132138" y="6346825"/>
          <p14:tracePt t="159524" x="3140075" y="6346825"/>
          <p14:tracePt t="159556" x="3146425" y="6346825"/>
          <p14:tracePt t="159564" x="3154363" y="6346825"/>
          <p14:tracePt t="159572" x="3162300" y="6340475"/>
          <p14:tracePt t="159572" x="3184525" y="6332538"/>
          <p14:tracePt t="159587" x="3216275" y="6316663"/>
          <p14:tracePt t="159604" x="3238500" y="6308725"/>
          <p14:tracePt t="159621" x="3254375" y="6302375"/>
          <p14:tracePt t="159637" x="3260725" y="6294438"/>
          <p14:tracePt t="159654" x="3268663" y="6294438"/>
          <p14:tracePt t="159671" x="3276600" y="6294438"/>
          <p14:tracePt t="159953" x="0" y="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bwMode="auto">
          <a:xfrm>
            <a:off x="1232400" y="390000"/>
            <a:ext cx="7416000" cy="10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Arial" pitchFamily="34" charset="0"/>
              </a:defRPr>
            </a:lvl2pPr>
            <a:lvl3pPr algn="l" rtl="0" fontAlgn="base">
              <a:spcBef>
                <a:spcPct val="0"/>
              </a:spcBef>
              <a:spcAft>
                <a:spcPct val="0"/>
              </a:spcAft>
              <a:defRPr sz="3200">
                <a:solidFill>
                  <a:schemeClr val="tx1"/>
                </a:solidFill>
                <a:latin typeface="Arial" pitchFamily="34" charset="0"/>
              </a:defRPr>
            </a:lvl3pPr>
            <a:lvl4pPr algn="l" rtl="0" fontAlgn="base">
              <a:spcBef>
                <a:spcPct val="0"/>
              </a:spcBef>
              <a:spcAft>
                <a:spcPct val="0"/>
              </a:spcAft>
              <a:defRPr sz="3200">
                <a:solidFill>
                  <a:schemeClr val="tx1"/>
                </a:solidFill>
                <a:latin typeface="Arial" pitchFamily="34" charset="0"/>
              </a:defRPr>
            </a:lvl4pPr>
            <a:lvl5pPr algn="l" rtl="0" fontAlgn="base">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a:lstStyle>
          <a:p>
            <a:r>
              <a:rPr lang="en-US" dirty="0" smtClean="0"/>
              <a:t>OECD Average, OECD Total</a:t>
            </a:r>
            <a:endParaRPr lang="en-US" dirty="0"/>
          </a:p>
        </p:txBody>
      </p:sp>
      <p:pic>
        <p:nvPicPr>
          <p:cNvPr id="7270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7" y="1988840"/>
            <a:ext cx="3067050"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1988840"/>
            <a:ext cx="3152775"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0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3789065"/>
            <a:ext cx="3819525"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2169902"/>
      </p:ext>
    </p:extLst>
  </p:cSld>
  <p:clrMapOvr>
    <a:masterClrMapping/>
  </p:clrMapOvr>
  <mc:AlternateContent xmlns:mc="http://schemas.openxmlformats.org/markup-compatibility/2006" xmlns:p14="http://schemas.microsoft.com/office/powerpoint/2010/main">
    <mc:Choice Requires="p14">
      <p:transition spd="slow" p14:dur="2000" advTm="103997"/>
    </mc:Choice>
    <mc:Fallback xmlns="">
      <p:transition spd="slow" advTm="103997"/>
    </mc:Fallback>
  </mc:AlternateContent>
  <p:timing>
    <p:tnLst>
      <p:par>
        <p:cTn id="1" dur="indefinite" restart="never" nodeType="tmRoot"/>
      </p:par>
    </p:tnLst>
  </p:timing>
  <p:extLst mod="1">
    <p:ext uri="{3A86A75C-4F4B-4683-9AE1-C65F6400EC91}">
      <p14:laserTraceLst xmlns:p14="http://schemas.microsoft.com/office/powerpoint/2010/main">
        <p14:tracePtLst>
          <p14:tracePt t="28460" x="511175" y="2536825"/>
          <p14:tracePt t="28534" x="517525" y="2536825"/>
          <p14:tracePt t="28550" x="525463" y="2536825"/>
          <p14:tracePt t="28566" x="533400" y="2536825"/>
          <p14:tracePt t="28582" x="549275" y="2536825"/>
          <p14:tracePt t="28590" x="563563" y="2536825"/>
          <p14:tracePt t="28598" x="579438" y="2536825"/>
          <p14:tracePt t="28606" x="601663" y="2536825"/>
          <p14:tracePt t="28614" x="677863" y="2536825"/>
          <p14:tracePt t="28630" x="762000" y="2544763"/>
          <p14:tracePt t="28646" x="876300" y="2544763"/>
          <p14:tracePt t="28665" x="922338" y="2544763"/>
          <p14:tracePt t="28686" x="944563" y="2536825"/>
          <p14:tracePt t="28702" x="974725" y="2536825"/>
          <p14:tracePt t="28718" x="998538" y="2536825"/>
          <p14:tracePt t="28734" x="1020763" y="2536825"/>
          <p14:tracePt t="28750" x="1044575" y="2536825"/>
          <p14:tracePt t="28764" x="1066800" y="2536825"/>
          <p14:tracePt t="28779" x="1104900" y="2536825"/>
          <p14:tracePt t="28796" x="1127125" y="2530475"/>
          <p14:tracePt t="28812" x="1150938" y="2530475"/>
          <p14:tracePt t="28829" x="1181100" y="2530475"/>
          <p14:tracePt t="28846" x="1196975" y="2530475"/>
          <p14:tracePt t="28862" x="1211263" y="2530475"/>
          <p14:tracePt t="28879" x="1219200" y="2530475"/>
          <p14:tracePt t="29206" x="1227138" y="2530475"/>
          <p14:tracePt t="30101" x="0" y="0"/>
        </p14:tracePtLst>
        <p14:tracePtLst>
          <p14:tracePt t="32157" x="2689225" y="2674938"/>
          <p14:tracePt t="35318" x="2689225" y="2682875"/>
          <p14:tracePt t="35326" x="2697163" y="2682875"/>
          <p14:tracePt t="35350" x="2705100" y="2682875"/>
          <p14:tracePt t="35430" x="2713038" y="2682875"/>
          <p14:tracePt t="35446" x="2720975" y="2689225"/>
          <p14:tracePt t="36887" x="0" y="0"/>
        </p14:tracePtLst>
        <p14:tracePtLst>
          <p14:tracePt t="51752" x="5807075" y="1455738"/>
          <p14:tracePt t="52015" x="5807075" y="1463675"/>
          <p14:tracePt t="52031" x="5807075" y="1470025"/>
          <p14:tracePt t="52039" x="5807075" y="1477963"/>
          <p14:tracePt t="52055" x="5807075" y="1485900"/>
          <p14:tracePt t="52063" x="5807075" y="1501775"/>
          <p14:tracePt t="52078" x="5807075" y="1508125"/>
          <p14:tracePt t="52078" x="5807075" y="1546225"/>
          <p14:tracePt t="52095" x="5807075" y="1622425"/>
          <p14:tracePt t="52112" x="5807075" y="1660525"/>
          <p14:tracePt t="52128" x="5807075" y="1692275"/>
          <p14:tracePt t="52145" x="5813425" y="1730375"/>
          <p14:tracePt t="52162" x="5829300" y="1752600"/>
          <p14:tracePt t="52178" x="5829300" y="1774825"/>
          <p14:tracePt t="52195" x="5845175" y="1820863"/>
          <p14:tracePt t="52211" x="5845175" y="1851025"/>
          <p14:tracePt t="52228" x="5845175" y="1874838"/>
          <p14:tracePt t="52245" x="5845175" y="1897063"/>
          <p14:tracePt t="52262" x="5845175" y="1927225"/>
          <p14:tracePt t="52278" x="5851525" y="1981200"/>
          <p14:tracePt t="52295" x="5851525" y="2049463"/>
          <p14:tracePt t="52312" x="5851525" y="2095500"/>
          <p14:tracePt t="52328" x="5851525" y="2125663"/>
          <p14:tracePt t="52345" x="5851525" y="2163763"/>
          <p14:tracePt t="52361" x="5851525" y="2209800"/>
          <p14:tracePt t="52378" x="5851525" y="2239963"/>
          <p14:tracePt t="52395" x="5851525" y="2286000"/>
          <p14:tracePt t="52411" x="5845175" y="2362200"/>
          <p14:tracePt t="52428" x="5829300" y="2438400"/>
          <p14:tracePt t="52445" x="5813425" y="2514600"/>
          <p14:tracePt t="52462" x="5807075" y="2552700"/>
          <p14:tracePt t="52503" x="5807075" y="2560638"/>
          <p14:tracePt t="52559" x="5799138" y="2568575"/>
          <p14:tracePt t="52569" x="5799138" y="2574925"/>
          <p14:tracePt t="52578" x="5791200" y="2598738"/>
          <p14:tracePt t="52578" x="5783263" y="2620963"/>
          <p14:tracePt t="52595" x="5775325" y="2644775"/>
          <p14:tracePt t="52611" x="5775325" y="2651125"/>
          <p14:tracePt t="52655" x="5775325" y="2659063"/>
          <p14:tracePt t="53767" x="5775325" y="2667000"/>
          <p14:tracePt t="53775" x="5775325" y="2674938"/>
          <p14:tracePt t="53785" x="5775325" y="2682875"/>
          <p14:tracePt t="53791" x="5775325" y="2689225"/>
          <p14:tracePt t="53800" x="5775325" y="2713038"/>
          <p14:tracePt t="53811" x="5768975" y="2735263"/>
          <p14:tracePt t="53828" x="5768975" y="2765425"/>
          <p14:tracePt t="53845" x="5768975" y="2797175"/>
          <p14:tracePt t="53861" x="5761038" y="2803525"/>
          <p14:tracePt t="54487" x="5761038" y="2811463"/>
          <p14:tracePt t="54503" x="5761038" y="2819400"/>
          <p14:tracePt t="54511" x="5761038" y="2827338"/>
          <p14:tracePt t="54528" x="5761038" y="2835275"/>
          <p14:tracePt t="54551" x="5761038" y="2841625"/>
          <p14:tracePt t="54567" x="5761038" y="2849563"/>
          <p14:tracePt t="54575" x="5761038" y="2857500"/>
          <p14:tracePt t="55591" x="5768975" y="2857500"/>
          <p14:tracePt t="55623" x="5775325" y="2857500"/>
          <p14:tracePt t="55687" x="5783263" y="2857500"/>
          <p14:tracePt t="55743" x="5783263" y="2849563"/>
          <p14:tracePt t="55746" x="5791200" y="2849563"/>
          <p14:tracePt t="55752" x="5799138" y="2849563"/>
          <p14:tracePt t="55863" x="5807075" y="2849563"/>
          <p14:tracePt t="55959" x="5813425" y="2849563"/>
          <p14:tracePt t="55967" x="5813425" y="2841625"/>
          <p14:tracePt t="56023" x="5821363" y="2841625"/>
          <p14:tracePt t="57871" x="5829300" y="2857500"/>
          <p14:tracePt t="57871" x="5829300" y="2865438"/>
          <p14:tracePt t="57887" x="5829300" y="2873375"/>
          <p14:tracePt t="57895" x="5829300" y="2879725"/>
          <p14:tracePt t="57903" x="5829300" y="2903538"/>
          <p14:tracePt t="57911" x="5829300" y="2911475"/>
          <p14:tracePt t="57951" x="5829300" y="2917825"/>
          <p14:tracePt t="57968" x="5837238" y="2917825"/>
          <p14:tracePt t="57999" x="5837238" y="2925763"/>
          <p14:tracePt t="58103" x="5837238" y="2933700"/>
          <p14:tracePt t="58119" x="5837238" y="2941638"/>
          <p14:tracePt t="58135" x="5837238" y="2949575"/>
          <p14:tracePt t="58167" x="5837238" y="2955925"/>
          <p14:tracePt t="58199" x="5837238" y="2963863"/>
          <p14:tracePt t="58207" x="5837238" y="2971800"/>
          <p14:tracePt t="58215" x="5837238" y="2979738"/>
          <p14:tracePt t="58231" x="5837238" y="2987675"/>
          <p14:tracePt t="58235" x="5837238" y="2994025"/>
          <p14:tracePt t="61038" x="5821363" y="2994025"/>
          <p14:tracePt t="61046" x="5799138" y="3001963"/>
          <p14:tracePt t="61054" x="5745163" y="3017838"/>
          <p14:tracePt t="61059" x="5616575" y="3040063"/>
          <p14:tracePt t="61076" x="5478463" y="3063875"/>
          <p14:tracePt t="61093" x="5387975" y="3078163"/>
          <p14:tracePt t="61109" x="5364163" y="3078163"/>
          <p14:tracePt t="61150" x="5356225" y="3078163"/>
          <p14:tracePt t="61158" x="5341938" y="3078163"/>
          <p14:tracePt t="61166" x="5295900" y="3101975"/>
          <p14:tracePt t="61176" x="5203825" y="3132138"/>
          <p14:tracePt t="61192" x="5127625" y="3140075"/>
          <p14:tracePt t="61209" x="5083175" y="3154363"/>
          <p14:tracePt t="61226" x="5067300" y="3162300"/>
          <p14:tracePt t="61243" x="5051425" y="3170238"/>
          <p14:tracePt t="61259" x="5021263" y="3178175"/>
          <p14:tracePt t="61276" x="4922838" y="3222625"/>
          <p14:tracePt t="61292" x="4808538" y="3260725"/>
          <p14:tracePt t="61309" x="4664075" y="3306763"/>
          <p14:tracePt t="61327" x="4610100" y="3314700"/>
          <p14:tracePt t="61343" x="4572000" y="3336925"/>
          <p14:tracePt t="61360" x="4511675" y="3352800"/>
          <p14:tracePt t="61377" x="4403725" y="3390900"/>
          <p14:tracePt t="61393" x="4275138" y="3444875"/>
          <p14:tracePt t="61410" x="4160838" y="3497263"/>
          <p14:tracePt t="61427" x="4060825" y="3535363"/>
          <p14:tracePt t="61443" x="3954463" y="3597275"/>
          <p14:tracePt t="61460" x="3863975" y="3635375"/>
          <p14:tracePt t="61477" x="3771900" y="3665538"/>
          <p14:tracePt t="61493" x="3725863" y="3679825"/>
          <p14:tracePt t="61510" x="3725863" y="3687763"/>
          <p14:tracePt t="61551" x="3717925" y="3687763"/>
          <p14:tracePt t="61559" x="3711575" y="3695700"/>
          <p14:tracePt t="61567" x="3695700" y="3703638"/>
          <p14:tracePt t="61577" x="3679825" y="3717925"/>
          <p14:tracePt t="61593" x="3679825" y="3725863"/>
          <p14:tracePt t="61610" x="3673475" y="3725863"/>
          <p14:tracePt t="61671" x="3665538" y="3733800"/>
          <p14:tracePt t="61726" x="3665538" y="3741738"/>
          <p14:tracePt t="61734" x="3665538" y="3749675"/>
          <p14:tracePt t="61734" x="3657600" y="3756025"/>
          <p14:tracePt t="61774" x="3649663" y="3763963"/>
          <p14:tracePt t="61780" x="3649663" y="3771900"/>
          <p14:tracePt t="61798" x="3649663" y="3779838"/>
          <p14:tracePt t="61809" x="3649663" y="3787775"/>
          <p14:tracePt t="61826" x="3649663" y="3794125"/>
          <p14:tracePt t="61826" x="3649663" y="3802063"/>
          <p14:tracePt t="61842" x="3641725" y="3817938"/>
          <p14:tracePt t="61859" x="3641725" y="3832225"/>
          <p14:tracePt t="61876" x="3635375" y="3840163"/>
          <p14:tracePt t="61892" x="3627438" y="3848100"/>
          <p14:tracePt t="61909" x="3627438" y="3863975"/>
          <p14:tracePt t="61926" x="3627438" y="3878263"/>
          <p14:tracePt t="61942" x="3627438" y="3908425"/>
          <p14:tracePt t="61959" x="3627438" y="3946525"/>
          <p14:tracePt t="61976" x="3619500" y="3978275"/>
          <p14:tracePt t="61992" x="3619500" y="4000500"/>
          <p14:tracePt t="62009" x="3619500" y="4022725"/>
          <p14:tracePt t="62026" x="3619500" y="4046538"/>
          <p14:tracePt t="62042" x="3611563" y="4076700"/>
          <p14:tracePt t="62059" x="3611563" y="4092575"/>
          <p14:tracePt t="62077" x="3603625" y="4114800"/>
          <p14:tracePt t="62093" x="3603625" y="4122738"/>
          <p14:tracePt t="62110" x="3603625" y="4137025"/>
          <p14:tracePt t="62127" x="3603625" y="4183063"/>
          <p14:tracePt t="62143" x="3603625" y="4206875"/>
          <p14:tracePt t="62160" x="3603625" y="4221163"/>
          <p14:tracePt t="62177" x="3603625" y="4237038"/>
          <p14:tracePt t="62193" x="3597275" y="4244975"/>
          <p14:tracePt t="62210" x="3597275" y="4259263"/>
          <p14:tracePt t="62227" x="3597275" y="4275138"/>
          <p14:tracePt t="62243" x="3597275" y="4289425"/>
          <p14:tracePt t="62261" x="3597275" y="4297363"/>
          <p14:tracePt t="62277" x="3597275" y="4313238"/>
          <p14:tracePt t="62293" x="3589338" y="4343400"/>
          <p14:tracePt t="62310" x="3589338" y="4373563"/>
          <p14:tracePt t="62310" x="3589338" y="4397375"/>
          <p14:tracePt t="62327" x="3573463" y="4435475"/>
          <p14:tracePt t="62343" x="3565525" y="4473575"/>
          <p14:tracePt t="62360" x="3559175" y="4511675"/>
          <p14:tracePt t="62376" x="3559175" y="4533900"/>
          <p14:tracePt t="62393" x="3551238" y="4556125"/>
          <p14:tracePt t="62410" x="3543300" y="4594225"/>
          <p14:tracePt t="62427" x="3543300" y="4648200"/>
          <p14:tracePt t="62443" x="3521075" y="4716463"/>
          <p14:tracePt t="62460" x="3513138" y="4762500"/>
          <p14:tracePt t="62477" x="3513138" y="4808538"/>
          <p14:tracePt t="62493" x="3505200" y="4822825"/>
          <p14:tracePt t="62510" x="3505200" y="4854575"/>
          <p14:tracePt t="62527" x="3482975" y="4914900"/>
          <p14:tracePt t="62543" x="3482975" y="4960938"/>
          <p14:tracePt t="62560" x="3475038" y="4983163"/>
          <p14:tracePt t="62576" x="3475038" y="4999038"/>
          <p14:tracePt t="62593" x="3467100" y="5006975"/>
          <p14:tracePt t="62610" x="3467100" y="5013325"/>
          <p14:tracePt t="62627" x="3459163" y="5045075"/>
          <p14:tracePt t="62643" x="3451225" y="5075238"/>
          <p14:tracePt t="62660" x="3451225" y="5097463"/>
          <p14:tracePt t="62676" x="3451225" y="5113338"/>
          <p14:tracePt t="62711" x="3451225" y="5121275"/>
          <p14:tracePt t="62727" x="3444875" y="5127625"/>
          <p14:tracePt t="62727" x="3436938" y="5165725"/>
          <p14:tracePt t="62743" x="3429000" y="5249863"/>
          <p14:tracePt t="62760" x="3406775" y="5349875"/>
          <p14:tracePt t="62777" x="3398838" y="5387975"/>
          <p14:tracePt t="63762" x="0" y="0"/>
        </p14:tracePtLst>
        <p14:tracePtLst>
          <p14:tracePt t="81392" x="5684838" y="4656138"/>
          <p14:tracePt t="81526" x="5692775" y="4648200"/>
          <p14:tracePt t="81534" x="5692775" y="4640263"/>
          <p14:tracePt t="81542" x="5692775" y="4625975"/>
          <p14:tracePt t="81550" x="5699125" y="4610100"/>
          <p14:tracePt t="81558" x="5707063" y="4587875"/>
          <p14:tracePt t="81574" x="5715000" y="4518025"/>
          <p14:tracePt t="81598" x="5715000" y="4473575"/>
          <p14:tracePt t="81607" x="5715000" y="4435475"/>
          <p14:tracePt t="81624" x="5715000" y="4403725"/>
          <p14:tracePt t="81643" x="5730875" y="4359275"/>
          <p14:tracePt t="81657" x="5737225" y="4305300"/>
          <p14:tracePt t="81673" x="5737225" y="4229100"/>
          <p14:tracePt t="81690" x="5745163" y="4152900"/>
          <p14:tracePt t="81707" x="5753100" y="4098925"/>
          <p14:tracePt t="81724" x="5753100" y="4038600"/>
          <p14:tracePt t="81740" x="5753100" y="3970338"/>
          <p14:tracePt t="81757" x="5753100" y="3924300"/>
          <p14:tracePt t="81757" x="5753100" y="3894138"/>
          <p14:tracePt t="81774" x="5753100" y="3840163"/>
          <p14:tracePt t="81790" x="5753100" y="3787775"/>
          <p14:tracePt t="81807" x="5753100" y="3733800"/>
          <p14:tracePt t="81823" x="5753100" y="3703638"/>
          <p14:tracePt t="81840" x="5761038" y="3665538"/>
          <p14:tracePt t="81857" x="5761038" y="3641725"/>
          <p14:tracePt t="81873" x="5768975" y="3611563"/>
          <p14:tracePt t="81890" x="5768975" y="3581400"/>
          <p14:tracePt t="81907" x="5768975" y="3551238"/>
          <p14:tracePt t="81923" x="5768975" y="3513138"/>
          <p14:tracePt t="81940" x="5768975" y="3482975"/>
          <p14:tracePt t="81957" x="5768975" y="3459163"/>
          <p14:tracePt t="82046" x="5775325" y="3459163"/>
          <p14:tracePt t="82558" x="5775325" y="3475038"/>
          <p14:tracePt t="82566" x="5775325" y="3489325"/>
          <p14:tracePt t="82574" x="5775325" y="3521075"/>
          <p14:tracePt t="82590" x="5775325" y="3589338"/>
          <p14:tracePt t="82590" x="5775325" y="3687763"/>
          <p14:tracePt t="82607" x="5775325" y="3749675"/>
          <p14:tracePt t="82623" x="5783263" y="3794125"/>
          <p14:tracePt t="82640" x="5791200" y="3848100"/>
          <p14:tracePt t="82657" x="5799138" y="3886200"/>
          <p14:tracePt t="82673" x="5813425" y="3946525"/>
          <p14:tracePt t="82690" x="5821363" y="4008438"/>
          <p14:tracePt t="82707" x="5829300" y="4068763"/>
          <p14:tracePt t="82724" x="5845175" y="4106863"/>
          <p14:tracePt t="82740" x="5845175" y="4122738"/>
          <p14:tracePt t="82757" x="5845175" y="4130675"/>
          <p14:tracePt t="82773" x="5845175" y="4144963"/>
          <p14:tracePt t="82790" x="5851525" y="4152900"/>
          <p14:tracePt t="82807" x="5859463" y="4160838"/>
          <p14:tracePt t="82823" x="5859463" y="4175125"/>
          <p14:tracePt t="82840" x="5867400" y="4191000"/>
          <p14:tracePt t="82857" x="5875338" y="4198938"/>
          <p14:tracePt t="82894" x="5883275" y="4206875"/>
          <p14:tracePt t="82926" x="5883275" y="4213225"/>
          <p14:tracePt t="82942" x="5889625" y="4221163"/>
          <p14:tracePt t="82982" x="5889625" y="4229100"/>
          <p14:tracePt t="83030" x="5889625" y="4237038"/>
          <p14:tracePt t="83070" x="5889625" y="4244975"/>
          <p14:tracePt t="83246" x="5889625" y="4251325"/>
          <p14:tracePt t="83270" x="5889625" y="4259263"/>
          <p14:tracePt t="83278" x="5889625" y="4267200"/>
          <p14:tracePt t="83302" x="5889625" y="4275138"/>
          <p14:tracePt t="83311" x="5889625" y="4283075"/>
          <p14:tracePt t="83326" x="5889625" y="4289425"/>
          <p14:tracePt t="83342" x="5889625" y="4297363"/>
          <p14:tracePt t="83366" x="5889625" y="4305300"/>
          <p14:tracePt t="83398" x="5897563" y="4305300"/>
          <p14:tracePt t="83414" x="5897563" y="4313238"/>
          <p14:tracePt t="83446" x="5905500" y="4313238"/>
          <p14:tracePt t="83942" x="5905500" y="4321175"/>
          <p14:tracePt t="83950" x="5905500" y="4335463"/>
          <p14:tracePt t="83966" x="5905500" y="4343400"/>
          <p14:tracePt t="83974" x="5905500" y="4351338"/>
          <p14:tracePt t="83974" x="5905500" y="4373563"/>
          <p14:tracePt t="83990" x="5905500" y="4389438"/>
          <p14:tracePt t="84007" x="5905500" y="4411663"/>
          <p14:tracePt t="84023" x="5905500" y="4427538"/>
          <p14:tracePt t="84040" x="5905500" y="4435475"/>
          <p14:tracePt t="84056" x="5905500" y="4457700"/>
          <p14:tracePt t="84073" x="5905500" y="4479925"/>
          <p14:tracePt t="84090" x="5905500" y="4503738"/>
          <p14:tracePt t="84107" x="5897563" y="4518025"/>
          <p14:tracePt t="84123" x="5897563" y="4525963"/>
          <p14:tracePt t="84198" x="5897563" y="4533900"/>
          <p14:tracePt t="84214" x="5897563" y="4541838"/>
          <p14:tracePt t="84230" x="5897563" y="4549775"/>
          <p14:tracePt t="84286" x="5897563" y="4556125"/>
          <p14:tracePt t="84302" x="5889625" y="4564063"/>
          <p14:tracePt t="84326" x="5889625" y="4572000"/>
          <p14:tracePt t="85934" x="5889625" y="4579938"/>
          <p14:tracePt t="85941" x="5883275" y="4587875"/>
          <p14:tracePt t="85949" x="5883275" y="4602163"/>
          <p14:tracePt t="85956" x="5875338" y="4618038"/>
          <p14:tracePt t="85973" x="5867400" y="4648200"/>
          <p14:tracePt t="85990" x="5859463" y="4664075"/>
          <p14:tracePt t="86006" x="5859463" y="4678363"/>
          <p14:tracePt t="86023" x="5851525" y="4686300"/>
          <p14:tracePt t="86039" x="5851525" y="4694238"/>
          <p14:tracePt t="86056" x="5851525" y="4702175"/>
          <p14:tracePt t="86073" x="5851525" y="4708525"/>
          <p14:tracePt t="86090" x="5845175" y="4716463"/>
          <p14:tracePt t="86106" x="5845175" y="4724400"/>
          <p14:tracePt t="86123" x="5845175" y="4732338"/>
          <p14:tracePt t="86182" x="5845175" y="4740275"/>
          <p14:tracePt t="86190" x="5837238" y="4740275"/>
          <p14:tracePt t="86198" x="5829300" y="4762500"/>
          <p14:tracePt t="86207" x="5829300" y="4770438"/>
          <p14:tracePt t="86224" x="5829300" y="4778375"/>
          <p14:tracePt t="86286" x="5829300" y="4784725"/>
          <p14:tracePt t="86958" x="5829300" y="4792663"/>
          <p14:tracePt t="86966" x="5829300" y="4808538"/>
          <p14:tracePt t="86974" x="5837238" y="4808538"/>
          <p14:tracePt t="86975" x="5845175" y="4822825"/>
          <p14:tracePt t="86990" x="5845175" y="4830763"/>
          <p14:tracePt t="87007" x="5851525" y="4830763"/>
          <p14:tracePt t="87024" x="5867400" y="4838700"/>
          <p14:tracePt t="87041" x="5875338" y="4846638"/>
          <p14:tracePt t="87057" x="5897563" y="4846638"/>
          <p14:tracePt t="87074" x="5921375" y="4854575"/>
          <p14:tracePt t="87090" x="5927725" y="4854575"/>
          <p14:tracePt t="87126" x="5935663" y="4854575"/>
          <p14:tracePt t="87142" x="5943600" y="4854575"/>
          <p14:tracePt t="87157" x="5951538" y="4854575"/>
          <p14:tracePt t="87158" x="5973763" y="4860925"/>
          <p14:tracePt t="87174" x="6019800" y="4860925"/>
          <p14:tracePt t="87191" x="6035675" y="4860925"/>
          <p14:tracePt t="87207" x="6049963" y="4860925"/>
          <p14:tracePt t="87224" x="6065838" y="4860925"/>
          <p14:tracePt t="87240" x="6073775" y="4860925"/>
          <p14:tracePt t="87257" x="6103938" y="4860925"/>
          <p14:tracePt t="87274" x="6118225" y="4860925"/>
          <p14:tracePt t="87318" x="6126163" y="4860925"/>
          <p14:tracePt t="87335" x="6134100" y="4860925"/>
          <p14:tracePt t="87343" x="6149975" y="4868863"/>
          <p14:tracePt t="87350" x="6164263" y="4876800"/>
          <p14:tracePt t="87358" x="6210300" y="4884738"/>
          <p14:tracePt t="87373" x="6248400" y="4906963"/>
          <p14:tracePt t="87390" x="6270625" y="4906963"/>
          <p14:tracePt t="87407" x="6278563" y="4914900"/>
          <p14:tracePt t="87424" x="6286500" y="4922838"/>
          <p14:tracePt t="87440" x="6308725" y="4922838"/>
          <p14:tracePt t="87457" x="6332538" y="4930775"/>
          <p14:tracePt t="87474" x="6354763" y="4930775"/>
          <p14:tracePt t="87490" x="6362700" y="4937125"/>
          <p14:tracePt t="87507" x="6370638" y="4937125"/>
          <p14:tracePt t="87542" x="6378575" y="4937125"/>
          <p14:tracePt t="87566" x="6378575" y="4945063"/>
          <p14:tracePt t="87582" x="6392863" y="4945063"/>
          <p14:tracePt t="87600" x="6400800" y="4945063"/>
          <p14:tracePt t="87686" x="6408738" y="4945063"/>
          <p14:tracePt t="88663" x="6408738" y="4953000"/>
          <p14:tracePt t="88671" x="6408738" y="4968875"/>
          <p14:tracePt t="88679" x="6408738" y="4975225"/>
          <p14:tracePt t="88691" x="6416675" y="4991100"/>
          <p14:tracePt t="88691" x="6423025" y="5029200"/>
          <p14:tracePt t="88708" x="6438900" y="5051425"/>
          <p14:tracePt t="88724" x="6438900" y="5059363"/>
          <p14:tracePt t="88741" x="6438900" y="5067300"/>
          <p14:tracePt t="88758" x="6438900" y="5075238"/>
          <p14:tracePt t="88775" x="6438900" y="5089525"/>
          <p14:tracePt t="88791" x="6446838" y="5097463"/>
          <p14:tracePt t="88808" x="6446838" y="5105400"/>
          <p14:tracePt t="88879" x="6446838" y="5113338"/>
          <p14:tracePt t="88887" x="6446838" y="5121275"/>
          <p14:tracePt t="88927" x="6454775" y="5121275"/>
          <p14:tracePt t="89487" x="6461125" y="5113338"/>
          <p14:tracePt t="89495" x="6461125" y="5105400"/>
          <p14:tracePt t="89499" x="6461125" y="5097463"/>
          <p14:tracePt t="89507" x="6461125" y="5067300"/>
          <p14:tracePt t="89524" x="6461125" y="5045075"/>
          <p14:tracePt t="89541" x="6469063" y="5021263"/>
          <p14:tracePt t="89557" x="6469063" y="5013325"/>
          <p14:tracePt t="89574" x="6469063" y="4999038"/>
          <p14:tracePt t="89591" x="6469063" y="4983163"/>
          <p14:tracePt t="89607" x="6469063" y="4975225"/>
          <p14:tracePt t="89624" x="6477000" y="4960938"/>
          <p14:tracePt t="89641" x="6477000" y="4937125"/>
          <p14:tracePt t="89657" x="6477000" y="4922838"/>
          <p14:tracePt t="89674" x="6484938" y="4922838"/>
          <p14:tracePt t="89691" x="6484938" y="4914900"/>
          <p14:tracePt t="89708" x="6484938" y="4899025"/>
          <p14:tracePt t="89724" x="6484938" y="4884738"/>
          <p14:tracePt t="89741" x="6484938" y="4876800"/>
          <p14:tracePt t="89757" x="6484938" y="4860925"/>
          <p14:tracePt t="89791" x="6484938" y="4854575"/>
          <p14:tracePt t="89847" x="6484938" y="4846638"/>
          <p14:tracePt t="89887" x="6484938" y="4838700"/>
          <p14:tracePt t="89999" x="6484938" y="4830763"/>
          <p14:tracePt t="90759" x="6484938" y="4822825"/>
          <p14:tracePt t="90775" x="6484938" y="4816475"/>
          <p14:tracePt t="90855" x="6484938" y="4808538"/>
          <p14:tracePt t="91119" x="6484938" y="4816475"/>
          <p14:tracePt t="91127" x="6484938" y="4838700"/>
          <p14:tracePt t="91135" x="6477000" y="4846638"/>
          <p14:tracePt t="91143" x="6477000" y="4876800"/>
          <p14:tracePt t="91157" x="6477000" y="4899025"/>
          <p14:tracePt t="91175" x="6477000" y="4922838"/>
          <p14:tracePt t="91191" x="6469063" y="4945063"/>
          <p14:tracePt t="91207" x="6469063" y="4960938"/>
          <p14:tracePt t="91224" x="6461125" y="4968875"/>
          <p14:tracePt t="91241" x="6461125" y="4975225"/>
          <p14:tracePt t="91257" x="6461125" y="4999038"/>
          <p14:tracePt t="91274" x="6446838" y="5021263"/>
          <p14:tracePt t="91291" x="6446838" y="5051425"/>
          <p14:tracePt t="91307" x="6446838" y="5059363"/>
          <p14:tracePt t="91324" x="6446838" y="5067300"/>
          <p14:tracePt t="91919" x="6446838" y="5075238"/>
          <p14:tracePt t="91935" x="6446838" y="5083175"/>
          <p14:tracePt t="91948" x="6446838" y="5089525"/>
          <p14:tracePt t="91959" x="6446838" y="5097463"/>
          <p14:tracePt t="91967" x="6446838" y="5105400"/>
          <p14:tracePt t="91975" x="6446838" y="5113338"/>
          <p14:tracePt t="91990" x="6446838" y="5127625"/>
          <p14:tracePt t="92007" x="6446838" y="5143500"/>
          <p14:tracePt t="92024" x="6446838" y="5151438"/>
          <p14:tracePt t="92040" x="6446838" y="5181600"/>
          <p14:tracePt t="92057" x="6446838" y="5203825"/>
          <p14:tracePt t="92074" x="6446838" y="5219700"/>
          <p14:tracePt t="92091" x="6446838" y="5235575"/>
          <p14:tracePt t="92107" x="6454775" y="5235575"/>
          <p14:tracePt t="92124" x="6454775" y="5241925"/>
          <p14:tracePt t="92159" x="6454775" y="5249863"/>
          <p14:tracePt t="92167" x="6454775" y="5257800"/>
          <p14:tracePt t="92199" x="6454775" y="5265738"/>
          <p14:tracePt t="92223" x="6454775" y="5280025"/>
          <p14:tracePt t="92231" x="6454775" y="5295900"/>
          <p14:tracePt t="92232" x="6454775" y="5303838"/>
          <p14:tracePt t="92240" x="6454775" y="5318125"/>
          <p14:tracePt t="92257" x="6454775" y="5334000"/>
          <p14:tracePt t="98271" x="6461125" y="5334000"/>
          <p14:tracePt t="98279" x="6469063" y="5334000"/>
          <p14:tracePt t="98303" x="6477000" y="5334000"/>
          <p14:tracePt t="98311" x="6484938" y="5334000"/>
          <p14:tracePt t="98319" x="6492875" y="5334000"/>
          <p14:tracePt t="98323" x="6530975" y="5326063"/>
          <p14:tracePt t="98339" x="6607175" y="5318125"/>
          <p14:tracePt t="98356" x="6689725" y="5311775"/>
          <p14:tracePt t="98373" x="6819900" y="5287963"/>
          <p14:tracePt t="98390" x="6956425" y="5273675"/>
          <p14:tracePt t="98406" x="7116763" y="5235575"/>
          <p14:tracePt t="98423" x="7170738" y="5227638"/>
          <p14:tracePt t="98440" x="7185025" y="5219700"/>
          <p14:tracePt t="98456" x="7200900" y="5219700"/>
          <p14:tracePt t="98473" x="7216775" y="5211763"/>
          <p14:tracePt t="98489" x="7231063" y="5203825"/>
          <p14:tracePt t="98506" x="7285038" y="5173663"/>
          <p14:tracePt t="98523" x="7331075" y="5159375"/>
          <p14:tracePt t="98540" x="7369175" y="5143500"/>
          <p14:tracePt t="98556" x="7391400" y="5113338"/>
          <p14:tracePt t="98573" x="7421563" y="5097463"/>
          <p14:tracePt t="98589" x="7445375" y="5075238"/>
          <p14:tracePt t="98606" x="7451725" y="5059363"/>
          <p14:tracePt t="98606" x="7459663" y="5051425"/>
          <p14:tracePt t="98623" x="7483475" y="5037138"/>
          <p14:tracePt t="98639" x="7505700" y="5006975"/>
          <p14:tracePt t="98656" x="7535863" y="4983163"/>
          <p14:tracePt t="98673" x="7566025" y="4960938"/>
          <p14:tracePt t="98706" x="7566025" y="4953000"/>
          <p14:tracePt t="100215" x="7559675" y="4953000"/>
          <p14:tracePt t="100223" x="7543800" y="4953000"/>
          <p14:tracePt t="100238" x="7535863" y="4953000"/>
          <p14:tracePt t="100247" x="7521575" y="4953000"/>
          <p14:tracePt t="100256" x="7505700" y="4953000"/>
          <p14:tracePt t="100272" x="7489825" y="4953000"/>
          <p14:tracePt t="100290" x="7483475" y="4953000"/>
          <p14:tracePt t="100327" x="7475538" y="4953000"/>
          <p14:tracePt t="100339" x="7467600" y="4953000"/>
          <p14:tracePt t="100339" x="7445375" y="4960938"/>
          <p14:tracePt t="100356" x="7421563" y="4983163"/>
          <p14:tracePt t="100373" x="7399338" y="5006975"/>
          <p14:tracePt t="100389" x="7383463" y="5021263"/>
          <p14:tracePt t="100406" x="7369175" y="5029200"/>
          <p14:tracePt t="100423" x="7361238" y="5029200"/>
          <p14:tracePt t="100439" x="7361238" y="5045075"/>
          <p14:tracePt t="100456" x="7337425" y="5067300"/>
          <p14:tracePt t="100472" x="7323138" y="5097463"/>
          <p14:tracePt t="100489" x="7307263" y="5127625"/>
          <p14:tracePt t="100506" x="7299325" y="5143500"/>
          <p14:tracePt t="100522" x="7285038" y="5173663"/>
          <p14:tracePt t="100539" x="7277100" y="5203825"/>
          <p14:tracePt t="100556" x="7269163" y="5235575"/>
          <p14:tracePt t="100573" x="7261225" y="5265738"/>
          <p14:tracePt t="100589" x="7261225" y="5280025"/>
          <p14:tracePt t="100606" x="7261225" y="5303838"/>
          <p14:tracePt t="100622" x="7254875" y="5318125"/>
          <p14:tracePt t="100639" x="7254875" y="5326063"/>
          <p14:tracePt t="100656" x="7254875" y="5341938"/>
          <p14:tracePt t="100672" x="7254875" y="5356225"/>
          <p14:tracePt t="100689" x="7269163" y="5372100"/>
          <p14:tracePt t="100706" x="7285038" y="5402263"/>
          <p14:tracePt t="100723" x="7292975" y="5418138"/>
          <p14:tracePt t="100739" x="7307263" y="5426075"/>
          <p14:tracePt t="100756" x="7323138" y="5432425"/>
          <p14:tracePt t="100772" x="7345363" y="5440363"/>
          <p14:tracePt t="100789" x="7383463" y="5448300"/>
          <p14:tracePt t="100806" x="7445375" y="5478463"/>
          <p14:tracePt t="100806" x="7483475" y="5494338"/>
          <p14:tracePt t="100823" x="7559675" y="5516563"/>
          <p14:tracePt t="100839" x="7620000" y="5524500"/>
          <p14:tracePt t="100856" x="7635875" y="5532438"/>
          <p14:tracePt t="101479" x="7627938" y="5532438"/>
          <p14:tracePt t="101503" x="7612063" y="5532438"/>
          <p14:tracePt t="101506" x="0" y="0"/>
        </p14:tracePtLst>
      </p14:laserTraceLst>
    </p:ext>
  </p:extLs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2267</TotalTime>
  <Words>509</Words>
  <Application>Microsoft Office PowerPoint</Application>
  <PresentationFormat>Affichage à l'écran (4:3)</PresentationFormat>
  <Paragraphs>78</Paragraphs>
  <Slides>12</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4" baseType="lpstr">
      <vt:lpstr>OECD_English_white</vt:lpstr>
      <vt:lpstr>Équation</vt:lpstr>
      <vt:lpstr>Présentation PowerPoint</vt:lpstr>
      <vt:lpstr>OECD Average, OECD Total</vt:lpstr>
      <vt:lpstr>OECD Average, OECD Total</vt:lpstr>
      <vt:lpstr>OECD Average, OECD Total</vt:lpstr>
      <vt:lpstr>OECD Average, OECD Total</vt:lpstr>
      <vt:lpstr>OECD Average, OECD Total</vt:lpstr>
      <vt:lpstr>OECD Average, OECD Total</vt:lpstr>
      <vt:lpstr>OECD Average, OECD Total</vt:lpstr>
      <vt:lpstr>Présentation PowerPoint</vt:lpstr>
      <vt:lpstr>Présentation PowerPoint</vt:lpstr>
      <vt:lpstr>Présentation PowerPoint</vt:lpstr>
      <vt:lpstr>Présentation PowerPoint</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Ikeda_M</dc:creator>
  <cp:lastModifiedBy>Christian Monseur</cp:lastModifiedBy>
  <cp:revision>103</cp:revision>
  <dcterms:created xsi:type="dcterms:W3CDTF">2012-09-27T11:33:53Z</dcterms:created>
  <dcterms:modified xsi:type="dcterms:W3CDTF">2014-01-21T09:19:42Z</dcterms:modified>
</cp:coreProperties>
</file>